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B6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936" y="-11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8D77-790B-3544-B15C-7F39DC2394D2}" type="datetimeFigureOut">
              <a:rPr lang="ja-JP" altLang="en-US" smtClean="0"/>
              <a:pPr/>
              <a:t>14.11.22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EC21-A0BB-114E-8FC8-73C3E23959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48870" y="2345"/>
            <a:ext cx="6955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B60E"/>
                </a:solidFill>
                <a:effectLst>
                  <a:reflection blurRad="12700" stA="28000" endPos="45000" dist="1000" dir="5400000" sy="-100000" algn="bl" rotWithShape="0"/>
                </a:effectLst>
                <a:latin typeface="ヒラギノ角ゴ StdN W8"/>
                <a:ea typeface="ヒラギノ角ゴ StdN W8"/>
                <a:cs typeface="ヒラギノ角ゴ StdN W8"/>
              </a:rPr>
              <a:t>切り開き</a:t>
            </a:r>
            <a:r>
              <a:rPr lang="ja-JP" alt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B60E"/>
                </a:solidFill>
                <a:effectLst>
                  <a:reflection blurRad="12700" stA="28000" endPos="45000" dist="1000" dir="5400000" sy="-100000" algn="bl" rotWithShape="0"/>
                </a:effectLst>
                <a:latin typeface="ヒラギノ角ゴ StdN W8"/>
                <a:ea typeface="ヒラギノ角ゴ StdN W8"/>
                <a:cs typeface="ヒラギノ角ゴ StdN W8"/>
              </a:rPr>
              <a:t>によるオブジェ</a:t>
            </a:r>
            <a:endParaRPr lang="ja-JP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B60E"/>
              </a:solidFill>
              <a:effectLst>
                <a:reflection blurRad="12700" stA="28000" endPos="45000" dist="1000" dir="5400000" sy="-100000" algn="bl" rotWithShape="0"/>
              </a:effectLst>
              <a:latin typeface="ヒラギノ角ゴ StdN W8"/>
              <a:ea typeface="ヒラギノ角ゴ StdN W8"/>
              <a:cs typeface="ヒラギノ角ゴ StdN W8"/>
            </a:endParaRPr>
          </a:p>
        </p:txBody>
      </p:sp>
      <p:pic>
        <p:nvPicPr>
          <p:cNvPr id="5" name="図 4" descr="３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0808"/>
            <a:ext cx="6950242" cy="4215192"/>
          </a:xfrm>
          <a:prstGeom prst="rect">
            <a:avLst/>
          </a:prstGeom>
        </p:spPr>
      </p:pic>
      <p:pic>
        <p:nvPicPr>
          <p:cNvPr id="6" name="図 5" descr="IMG_0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97473" y="1223151"/>
            <a:ext cx="2379796" cy="1784847"/>
          </a:xfrm>
          <a:prstGeom prst="rect">
            <a:avLst/>
          </a:prstGeom>
        </p:spPr>
      </p:pic>
      <p:pic>
        <p:nvPicPr>
          <p:cNvPr id="7" name="図 6" descr="IMG_0466.JPG"/>
          <p:cNvPicPr>
            <a:picLocks noChangeAspect="1"/>
          </p:cNvPicPr>
          <p:nvPr/>
        </p:nvPicPr>
        <p:blipFill>
          <a:blip r:embed="rId4">
            <a:lum bright="7000" contrast="26000"/>
          </a:blip>
          <a:stretch>
            <a:fillRect/>
          </a:stretch>
        </p:blipFill>
        <p:spPr>
          <a:xfrm rot="5400000">
            <a:off x="1489382" y="1237206"/>
            <a:ext cx="2363737" cy="1772802"/>
          </a:xfrm>
          <a:prstGeom prst="rect">
            <a:avLst/>
          </a:prstGeom>
        </p:spPr>
      </p:pic>
      <p:pic>
        <p:nvPicPr>
          <p:cNvPr id="8" name="図 7" descr="IMG_0467.JPG"/>
          <p:cNvPicPr>
            <a:picLocks noChangeAspect="1"/>
          </p:cNvPicPr>
          <p:nvPr/>
        </p:nvPicPr>
        <p:blipFill>
          <a:blip r:embed="rId5">
            <a:lum contrast="26000"/>
          </a:blip>
          <a:stretch>
            <a:fillRect/>
          </a:stretch>
        </p:blipFill>
        <p:spPr>
          <a:xfrm rot="5400000">
            <a:off x="-295468" y="3584882"/>
            <a:ext cx="2363737" cy="1772802"/>
          </a:xfrm>
          <a:prstGeom prst="rect">
            <a:avLst/>
          </a:prstGeom>
        </p:spPr>
      </p:pic>
      <p:pic>
        <p:nvPicPr>
          <p:cNvPr id="9" name="図 8" descr="IMG_04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475326" y="3570825"/>
            <a:ext cx="2379800" cy="1784850"/>
          </a:xfrm>
          <a:prstGeom prst="rect">
            <a:avLst/>
          </a:prstGeom>
        </p:spPr>
      </p:pic>
      <p:pic>
        <p:nvPicPr>
          <p:cNvPr id="12" name="図 11" descr="IMG_0478.JPG"/>
          <p:cNvPicPr>
            <a:picLocks noChangeAspect="1"/>
          </p:cNvPicPr>
          <p:nvPr/>
        </p:nvPicPr>
        <p:blipFill>
          <a:blip r:embed="rId7"/>
          <a:srcRect l="3375" t="3000" b="7500"/>
          <a:stretch>
            <a:fillRect/>
          </a:stretch>
        </p:blipFill>
        <p:spPr>
          <a:xfrm rot="5400000">
            <a:off x="2845493" y="1640645"/>
            <a:ext cx="4735366" cy="3289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6687" y="694462"/>
            <a:ext cx="5801187" cy="821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</a:rPr>
              <a:t>準備物</a:t>
            </a:r>
            <a:endParaRPr kumimoji="1" lang="en-US" altLang="ja-JP" sz="4800" dirty="0" smtClean="0">
              <a:solidFill>
                <a:srgbClr val="FF0000"/>
              </a:solidFill>
            </a:endParaRPr>
          </a:p>
          <a:p>
            <a:endParaRPr lang="en-US" altLang="ja-JP" sz="4000" dirty="0" smtClean="0"/>
          </a:p>
          <a:p>
            <a:r>
              <a:rPr kumimoji="1" lang="ja-JP" altLang="en-US" sz="4000" dirty="0" smtClean="0"/>
              <a:t>色画用紙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ホチキス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はさみ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シャープペンシル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消しゴム</a:t>
            </a:r>
            <a:endParaRPr kumimoji="1" lang="en-US" altLang="ja-JP" sz="4000" dirty="0" smtClean="0"/>
          </a:p>
          <a:p>
            <a:endParaRPr lang="en-US" altLang="ja-JP" sz="4000" dirty="0" smtClean="0"/>
          </a:p>
          <a:p>
            <a:r>
              <a:rPr lang="ja-JP" altLang="en-US" sz="4000" dirty="0" smtClean="0"/>
              <a:t>カッターナイフ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カテョングマット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endParaRPr kumimoji="1" lang="en-US" altLang="ja-JP" sz="4000" dirty="0" smtClean="0"/>
          </a:p>
          <a:p>
            <a:r>
              <a:rPr kumimoji="1" lang="ja-JP" altLang="en-US" sz="4000" dirty="0" smtClean="0"/>
              <a:t>スティックのり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ラジオペンチ（貼り抜き用）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7450"/>
            <a:ext cx="6858000" cy="4908550"/>
          </a:xfrm>
          <a:prstGeom prst="rect">
            <a:avLst/>
          </a:prstGeom>
        </p:spPr>
      </p:pic>
      <p:pic>
        <p:nvPicPr>
          <p:cNvPr id="4" name="図 3" descr="４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4613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5549"/>
            <a:ext cx="6858000" cy="4870451"/>
          </a:xfrm>
          <a:prstGeom prst="rect">
            <a:avLst/>
          </a:prstGeom>
        </p:spPr>
      </p:pic>
      <p:pic>
        <p:nvPicPr>
          <p:cNvPr id="9" name="図 8" descr="IMG_0006.JPG"/>
          <p:cNvPicPr>
            <a:picLocks noChangeAspect="1"/>
          </p:cNvPicPr>
          <p:nvPr/>
        </p:nvPicPr>
        <p:blipFill>
          <a:blip r:embed="rId3">
            <a:lum bright="17000"/>
          </a:blip>
          <a:stretch>
            <a:fillRect/>
          </a:stretch>
        </p:blipFill>
        <p:spPr>
          <a:xfrm rot="5400000">
            <a:off x="-593347" y="593346"/>
            <a:ext cx="4746772" cy="3560079"/>
          </a:xfrm>
          <a:prstGeom prst="rect">
            <a:avLst/>
          </a:prstGeom>
        </p:spPr>
      </p:pic>
      <p:pic>
        <p:nvPicPr>
          <p:cNvPr id="10" name="図 9" descr="IMG_0005.JPG"/>
          <p:cNvPicPr>
            <a:picLocks noChangeAspect="1"/>
          </p:cNvPicPr>
          <p:nvPr/>
        </p:nvPicPr>
        <p:blipFill>
          <a:blip r:embed="rId4">
            <a:lum bright="17000"/>
          </a:blip>
          <a:stretch>
            <a:fillRect/>
          </a:stretch>
        </p:blipFill>
        <p:spPr>
          <a:xfrm rot="5400000">
            <a:off x="2704575" y="593346"/>
            <a:ext cx="4746772" cy="3560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</Words>
  <Application>Microsoft Macintosh PowerPoint</Application>
  <PresentationFormat>A4 210x297 mm</PresentationFormat>
  <Paragraphs>11</Paragraphs>
  <Slides>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スライド 2</vt:lpstr>
      <vt:lpstr>スライド 3</vt:lpstr>
      <vt:lpstr>スライド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辻 政宏</dc:creator>
  <cp:lastModifiedBy>辻 政宏</cp:lastModifiedBy>
  <cp:revision>5</cp:revision>
  <dcterms:created xsi:type="dcterms:W3CDTF">2014-11-22T07:58:05Z</dcterms:created>
  <dcterms:modified xsi:type="dcterms:W3CDTF">2014-11-22T08:11:05Z</dcterms:modified>
</cp:coreProperties>
</file>