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A9926-81D0-1949-BC7C-C864D6817E4A}" type="datetimeFigureOut">
              <a:rPr lang="ja-JP" altLang="en-US" smtClean="0"/>
              <a:t>13.4.6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D74F3-CDC8-324D-AB06-8ECE0ADB3634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A9926-81D0-1949-BC7C-C864D6817E4A}" type="datetimeFigureOut">
              <a:rPr lang="ja-JP" altLang="en-US" smtClean="0"/>
              <a:t>13.4.6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D74F3-CDC8-324D-AB06-8ECE0ADB3634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A9926-81D0-1949-BC7C-C864D6817E4A}" type="datetimeFigureOut">
              <a:rPr lang="ja-JP" altLang="en-US" smtClean="0"/>
              <a:t>13.4.6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D74F3-CDC8-324D-AB06-8ECE0ADB3634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A9926-81D0-1949-BC7C-C864D6817E4A}" type="datetimeFigureOut">
              <a:rPr lang="ja-JP" altLang="en-US" smtClean="0"/>
              <a:t>13.4.6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D74F3-CDC8-324D-AB06-8ECE0ADB3634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A9926-81D0-1949-BC7C-C864D6817E4A}" type="datetimeFigureOut">
              <a:rPr lang="ja-JP" altLang="en-US" smtClean="0"/>
              <a:t>13.4.6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D74F3-CDC8-324D-AB06-8ECE0ADB3634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A9926-81D0-1949-BC7C-C864D6817E4A}" type="datetimeFigureOut">
              <a:rPr lang="ja-JP" altLang="en-US" smtClean="0"/>
              <a:t>13.4.6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D74F3-CDC8-324D-AB06-8ECE0ADB3634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A9926-81D0-1949-BC7C-C864D6817E4A}" type="datetimeFigureOut">
              <a:rPr lang="ja-JP" altLang="en-US" smtClean="0"/>
              <a:t>13.4.6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D74F3-CDC8-324D-AB06-8ECE0ADB3634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A9926-81D0-1949-BC7C-C864D6817E4A}" type="datetimeFigureOut">
              <a:rPr lang="ja-JP" altLang="en-US" smtClean="0"/>
              <a:t>13.4.6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D74F3-CDC8-324D-AB06-8ECE0ADB3634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A9926-81D0-1949-BC7C-C864D6817E4A}" type="datetimeFigureOut">
              <a:rPr lang="ja-JP" altLang="en-US" smtClean="0"/>
              <a:t>13.4.6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D74F3-CDC8-324D-AB06-8ECE0ADB3634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A9926-81D0-1949-BC7C-C864D6817E4A}" type="datetimeFigureOut">
              <a:rPr lang="ja-JP" altLang="en-US" smtClean="0"/>
              <a:t>13.4.6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D74F3-CDC8-324D-AB06-8ECE0ADB3634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A9926-81D0-1949-BC7C-C864D6817E4A}" type="datetimeFigureOut">
              <a:rPr lang="ja-JP" altLang="en-US" smtClean="0"/>
              <a:t>13.4.6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D74F3-CDC8-324D-AB06-8ECE0ADB3634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A9926-81D0-1949-BC7C-C864D6817E4A}" type="datetimeFigureOut">
              <a:rPr lang="ja-JP" altLang="en-US" smtClean="0"/>
              <a:t>13.4.6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D74F3-CDC8-324D-AB06-8ECE0ADB3634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Relationship Id="rId3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DSCF00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88217" y="-423863"/>
            <a:ext cx="6268516" cy="4701387"/>
          </a:xfrm>
          <a:prstGeom prst="rect">
            <a:avLst/>
          </a:prstGeom>
        </p:spPr>
      </p:pic>
      <p:pic>
        <p:nvPicPr>
          <p:cNvPr id="5" name="図 4" descr="DSCF001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4593" y="3608176"/>
            <a:ext cx="5134381" cy="385078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DSCF00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38901" cy="4711700"/>
          </a:xfrm>
          <a:prstGeom prst="rect">
            <a:avLst/>
          </a:prstGeom>
        </p:spPr>
      </p:pic>
      <p:pic>
        <p:nvPicPr>
          <p:cNvPr id="3" name="図 2" descr="DSCF002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2416" y="3016812"/>
            <a:ext cx="5121584" cy="384118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DSCF001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1959" y="3170821"/>
            <a:ext cx="5612041" cy="4209031"/>
          </a:xfrm>
          <a:prstGeom prst="rect">
            <a:avLst/>
          </a:prstGeom>
        </p:spPr>
      </p:pic>
      <p:pic>
        <p:nvPicPr>
          <p:cNvPr id="2" name="図 1" descr="DSCF001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5102549" cy="382691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DSCF0010.JPG"/>
          <p:cNvPicPr>
            <a:picLocks noChangeAspect="1"/>
          </p:cNvPicPr>
          <p:nvPr/>
        </p:nvPicPr>
        <p:blipFill>
          <a:blip r:embed="rId2"/>
          <a:srcRect l="4429" t="31004" b="44291"/>
          <a:stretch>
            <a:fillRect/>
          </a:stretch>
        </p:blipFill>
        <p:spPr>
          <a:xfrm>
            <a:off x="1" y="342767"/>
            <a:ext cx="9178992" cy="3133234"/>
          </a:xfrm>
          <a:prstGeom prst="rect">
            <a:avLst/>
          </a:prstGeom>
        </p:spPr>
      </p:pic>
      <p:pic>
        <p:nvPicPr>
          <p:cNvPr id="3" name="図 2" descr="DSCF0011.JPG"/>
          <p:cNvPicPr>
            <a:picLocks noChangeAspect="1"/>
          </p:cNvPicPr>
          <p:nvPr/>
        </p:nvPicPr>
        <p:blipFill>
          <a:blip r:embed="rId3"/>
          <a:srcRect t="35433" b="38386"/>
          <a:stretch>
            <a:fillRect/>
          </a:stretch>
        </p:blipFill>
        <p:spPr>
          <a:xfrm>
            <a:off x="-29534" y="3823590"/>
            <a:ext cx="9208527" cy="27106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Macintosh PowerPoint</Application>
  <PresentationFormat>画面に合わせる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テーマ</vt:lpstr>
      <vt:lpstr>スライド 1</vt:lpstr>
      <vt:lpstr>スライド 2</vt:lpstr>
      <vt:lpstr>スライド 3</vt:lpstr>
      <vt:lpstr>スライド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辻 政宏</dc:creator>
  <cp:lastModifiedBy>辻 政宏</cp:lastModifiedBy>
  <cp:revision>1</cp:revision>
  <dcterms:created xsi:type="dcterms:W3CDTF">2013-04-06T07:42:34Z</dcterms:created>
  <dcterms:modified xsi:type="dcterms:W3CDTF">2013-04-06T07:49:13Z</dcterms:modified>
</cp:coreProperties>
</file>