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6E3"/>
    <a:srgbClr val="CDA3C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43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652A-9023-4125-9B51-443155DA299A}" type="datetimeFigureOut">
              <a:rPr lang="ja-JP" altLang="en-US"/>
              <a:pPr>
                <a:defRPr/>
              </a:pPr>
              <a:t>2013/6/26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AD998-1C8C-4913-9BE8-F2A684AC5A9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0B11-9215-4913-AF78-C3FAF4A9D41F}" type="datetimeFigureOut">
              <a:rPr lang="ja-JP" altLang="en-US"/>
              <a:pPr>
                <a:defRPr/>
              </a:pPr>
              <a:t>2013/6/26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A463-FBFA-4042-966E-28422CD0602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A3656-1736-4876-8505-883CA12BEA80}" type="datetimeFigureOut">
              <a:rPr lang="ja-JP" altLang="en-US"/>
              <a:pPr>
                <a:defRPr/>
              </a:pPr>
              <a:t>2013/6/26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DDB22-ED38-4B59-9B7B-880708EDE6A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6FDDC-D52E-45FB-803D-F64AFF6BA0FA}" type="datetimeFigureOut">
              <a:rPr lang="ja-JP" altLang="en-US"/>
              <a:pPr>
                <a:defRPr/>
              </a:pPr>
              <a:t>2013/6/26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C1653-BC7B-4077-92B6-88380416977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65C19-C084-4CAA-AAB3-D60866FB6542}" type="datetimeFigureOut">
              <a:rPr lang="ja-JP" altLang="en-US"/>
              <a:pPr>
                <a:defRPr/>
              </a:pPr>
              <a:t>2013/6/26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CE3E6-83F7-4514-A450-FECECAF55AE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1E95D-FE36-4246-B348-0FDB9E99ED13}" type="datetimeFigureOut">
              <a:rPr lang="ja-JP" altLang="en-US"/>
              <a:pPr>
                <a:defRPr/>
              </a:pPr>
              <a:t>2013/6/26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49D43-E084-445E-9F3E-096984C39181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C097F-05ED-4DB7-ACCD-11B47BA2331B}" type="datetimeFigureOut">
              <a:rPr lang="ja-JP" altLang="en-US"/>
              <a:pPr>
                <a:defRPr/>
              </a:pPr>
              <a:t>2013/6/26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16D60-8CCA-4759-844B-971278F8B07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873BF-5C32-4D1D-884E-B0B812B157D2}" type="datetimeFigureOut">
              <a:rPr lang="ja-JP" altLang="en-US"/>
              <a:pPr>
                <a:defRPr/>
              </a:pPr>
              <a:t>2013/6/26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983E-CCF1-413C-8921-D8BBF4BB40BE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566C3-B57C-49F9-AC90-24A2817B2A52}" type="datetimeFigureOut">
              <a:rPr lang="ja-JP" altLang="en-US"/>
              <a:pPr>
                <a:defRPr/>
              </a:pPr>
              <a:t>2013/6/26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DF497-3E8A-47A6-9D1D-A68E0E9CAE9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45EF9-E0EF-41DA-8591-5E7D660275C2}" type="datetimeFigureOut">
              <a:rPr lang="ja-JP" altLang="en-US"/>
              <a:pPr>
                <a:defRPr/>
              </a:pPr>
              <a:t>2013/6/26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D40CD-931E-4768-AD95-0A191727603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5BA1-6671-459D-91F2-19D664C40169}" type="datetimeFigureOut">
              <a:rPr lang="ja-JP" altLang="en-US"/>
              <a:pPr>
                <a:defRPr/>
              </a:pPr>
              <a:t>2013/6/26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ACEF-9B24-4223-B87B-82BB64BCD841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706959-FB9D-499B-8421-CCA2E4FBA073}" type="datetimeFigureOut">
              <a:rPr lang="ja-JP" altLang="en-US"/>
              <a:pPr>
                <a:defRPr/>
              </a:pPr>
              <a:t>2013/6/26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22488F7-7FA7-4B1A-ADDD-8D0AA980E70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図 8" descr="ミロメジャー.png"/>
          <p:cNvPicPr preferRelativeResize="0">
            <a:picLocks noChangeAspect="1"/>
          </p:cNvPicPr>
          <p:nvPr/>
        </p:nvPicPr>
        <p:blipFill>
          <a:blip r:embed="rId2"/>
          <a:srcRect t="577" b="2304"/>
          <a:stretch>
            <a:fillRect/>
          </a:stretch>
        </p:blipFill>
        <p:spPr bwMode="auto">
          <a:xfrm>
            <a:off x="0" y="39688"/>
            <a:ext cx="12701588" cy="665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図 9" descr="ミロメジャー.png"/>
          <p:cNvPicPr preferRelativeResize="0">
            <a:picLocks noChangeAspect="1"/>
          </p:cNvPicPr>
          <p:nvPr/>
        </p:nvPicPr>
        <p:blipFill>
          <a:blip r:embed="rId2"/>
          <a:srcRect t="577" b="2304"/>
          <a:stretch>
            <a:fillRect/>
          </a:stretch>
        </p:blipFill>
        <p:spPr bwMode="auto">
          <a:xfrm>
            <a:off x="3505200" y="23813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図 11" descr="ミロメジャー.png"/>
          <p:cNvPicPr preferRelativeResize="0">
            <a:picLocks noChangeAspect="1"/>
          </p:cNvPicPr>
          <p:nvPr/>
        </p:nvPicPr>
        <p:blipFill>
          <a:blip r:embed="rId2"/>
          <a:srcRect t="577" b="2304"/>
          <a:stretch>
            <a:fillRect/>
          </a:stretch>
        </p:blipFill>
        <p:spPr bwMode="auto">
          <a:xfrm>
            <a:off x="5638800" y="15875"/>
            <a:ext cx="48768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図 12" descr="ミロメジャー.png"/>
          <p:cNvPicPr preferRelativeResize="0">
            <a:picLocks noChangeAspect="1"/>
          </p:cNvPicPr>
          <p:nvPr/>
        </p:nvPicPr>
        <p:blipFill>
          <a:blip r:embed="rId2"/>
          <a:srcRect t="577" b="2304"/>
          <a:stretch>
            <a:fillRect/>
          </a:stretch>
        </p:blipFill>
        <p:spPr bwMode="auto">
          <a:xfrm>
            <a:off x="6964363" y="15875"/>
            <a:ext cx="3017837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図 13" descr="ミロメジャー.png"/>
          <p:cNvPicPr preferRelativeResize="0">
            <a:picLocks noChangeAspect="1"/>
          </p:cNvPicPr>
          <p:nvPr/>
        </p:nvPicPr>
        <p:blipFill>
          <a:blip r:embed="rId2"/>
          <a:srcRect t="577" b="2304"/>
          <a:stretch>
            <a:fillRect/>
          </a:stretch>
        </p:blipFill>
        <p:spPr bwMode="auto">
          <a:xfrm>
            <a:off x="7802563" y="15875"/>
            <a:ext cx="1881187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図 18" descr="ミロメジャー.png"/>
          <p:cNvPicPr preferRelativeResize="0">
            <a:picLocks noChangeAspect="1"/>
          </p:cNvPicPr>
          <p:nvPr/>
        </p:nvPicPr>
        <p:blipFill>
          <a:blip r:embed="rId2"/>
          <a:srcRect t="577" b="2304"/>
          <a:stretch>
            <a:fillRect/>
          </a:stretch>
        </p:blipFill>
        <p:spPr bwMode="auto">
          <a:xfrm>
            <a:off x="8323263" y="9525"/>
            <a:ext cx="11874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テキスト ボックス 7"/>
          <p:cNvSpPr txBox="1">
            <a:spLocks noChangeArrowheads="1"/>
          </p:cNvSpPr>
          <p:nvPr/>
        </p:nvSpPr>
        <p:spPr bwMode="auto">
          <a:xfrm>
            <a:off x="3787775" y="4832350"/>
            <a:ext cx="319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Calibri" pitchFamily="34" charset="0"/>
              </a:rPr>
              <a:t>お手軽に、黄金比が計測できる</a:t>
            </a:r>
          </a:p>
        </p:txBody>
      </p:sp>
      <p:sp>
        <p:nvSpPr>
          <p:cNvPr id="13320" name="テキスト ボックス 8"/>
          <p:cNvSpPr txBox="1">
            <a:spLocks noChangeArrowheads="1"/>
          </p:cNvSpPr>
          <p:nvPr/>
        </p:nvSpPr>
        <p:spPr bwMode="auto">
          <a:xfrm>
            <a:off x="4073525" y="5200650"/>
            <a:ext cx="39004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4000">
                <a:latin typeface="Impact" pitchFamily="34" charset="0"/>
                <a:ea typeface="ヒラギノ角ゴ StdN W8"/>
                <a:cs typeface="ヒラギノ角ゴ StdN W8"/>
              </a:rPr>
              <a:t>ヴィーナスケール</a:t>
            </a:r>
          </a:p>
          <a:p>
            <a:r>
              <a:rPr lang="en-US" altLang="ja-JP" sz="4000">
                <a:latin typeface="ヒラギノ角ゴ StdN W8"/>
                <a:ea typeface="ヒラギノ角ゴ StdN W8"/>
                <a:cs typeface="ヒラギノ角ゴ StdN W8"/>
              </a:rPr>
              <a:t>      </a:t>
            </a:r>
            <a:endParaRPr lang="en-US" altLang="ja-JP" sz="3200">
              <a:latin typeface="ヒラギノ角ゴ StdN W8"/>
              <a:ea typeface="ヒラギノ角ゴ StdN W8"/>
              <a:cs typeface="ヒラギノ角ゴ StdN W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図 8" descr="ミロメジャー.png"/>
          <p:cNvPicPr>
            <a:picLocks noChangeAspect="1"/>
          </p:cNvPicPr>
          <p:nvPr/>
        </p:nvPicPr>
        <p:blipFill>
          <a:blip r:embed="rId2"/>
          <a:srcRect t="577" b="2304"/>
          <a:stretch>
            <a:fillRect/>
          </a:stretch>
        </p:blipFill>
        <p:spPr bwMode="auto">
          <a:xfrm>
            <a:off x="1270000" y="1270000"/>
            <a:ext cx="8996363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右矢印 4"/>
          <p:cNvSpPr/>
          <p:nvPr/>
        </p:nvSpPr>
        <p:spPr>
          <a:xfrm rot="1705396">
            <a:off x="731838" y="765175"/>
            <a:ext cx="452437" cy="4762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339" name="テキスト ボックス 5"/>
          <p:cNvSpPr txBox="1">
            <a:spLocks noChangeArrowheads="1"/>
          </p:cNvSpPr>
          <p:nvPr/>
        </p:nvSpPr>
        <p:spPr bwMode="auto">
          <a:xfrm>
            <a:off x="1270000" y="423863"/>
            <a:ext cx="7691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>
                <a:latin typeface="Calibri" pitchFamily="34" charset="0"/>
              </a:rPr>
              <a:t>クリックをキープしながら、サイズも変えられるよ！</a:t>
            </a:r>
          </a:p>
        </p:txBody>
      </p:sp>
      <p:pic>
        <p:nvPicPr>
          <p:cNvPr id="14340" name="図 8" descr="ミロメジャー.png"/>
          <p:cNvPicPr>
            <a:picLocks noChangeAspect="1"/>
          </p:cNvPicPr>
          <p:nvPr/>
        </p:nvPicPr>
        <p:blipFill>
          <a:blip r:embed="rId2"/>
          <a:srcRect t="577" b="2304"/>
          <a:stretch>
            <a:fillRect/>
          </a:stretch>
        </p:blipFill>
        <p:spPr bwMode="auto">
          <a:xfrm>
            <a:off x="3841750" y="2232025"/>
            <a:ext cx="7159625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図 8" descr="ミロメジャー.png"/>
          <p:cNvPicPr>
            <a:picLocks noChangeAspect="1"/>
          </p:cNvPicPr>
          <p:nvPr/>
        </p:nvPicPr>
        <p:blipFill>
          <a:blip r:embed="rId2"/>
          <a:srcRect t="577" b="2304"/>
          <a:stretch>
            <a:fillRect/>
          </a:stretch>
        </p:blipFill>
        <p:spPr bwMode="auto">
          <a:xfrm>
            <a:off x="6248400" y="3354388"/>
            <a:ext cx="502285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図 8" descr="ミロメジャー.png"/>
          <p:cNvPicPr preferRelativeResize="0">
            <a:picLocks noChangeAspect="1"/>
          </p:cNvPicPr>
          <p:nvPr/>
        </p:nvPicPr>
        <p:blipFill>
          <a:blip r:embed="rId2"/>
          <a:srcRect t="577" b="2304"/>
          <a:stretch>
            <a:fillRect/>
          </a:stretch>
        </p:blipFill>
        <p:spPr bwMode="auto">
          <a:xfrm rot="2471218">
            <a:off x="485775" y="2519363"/>
            <a:ext cx="8996363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テキスト ボックス 5"/>
          <p:cNvSpPr txBox="1">
            <a:spLocks noChangeArrowheads="1"/>
          </p:cNvSpPr>
          <p:nvPr/>
        </p:nvSpPr>
        <p:spPr bwMode="auto">
          <a:xfrm>
            <a:off x="5022850" y="258763"/>
            <a:ext cx="3802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200">
                <a:latin typeface="Calibri" pitchFamily="34" charset="0"/>
              </a:rPr>
              <a:t>回転だって、できる！</a:t>
            </a:r>
          </a:p>
        </p:txBody>
      </p:sp>
      <p:pic>
        <p:nvPicPr>
          <p:cNvPr id="15363" name="図 8" descr="ミロメジャー.png"/>
          <p:cNvPicPr preferRelativeResize="0">
            <a:picLocks noChangeAspect="1"/>
          </p:cNvPicPr>
          <p:nvPr/>
        </p:nvPicPr>
        <p:blipFill>
          <a:blip r:embed="rId2"/>
          <a:srcRect t="577" b="2304"/>
          <a:stretch>
            <a:fillRect/>
          </a:stretch>
        </p:blipFill>
        <p:spPr bwMode="auto">
          <a:xfrm rot="4245583">
            <a:off x="939007" y="3918744"/>
            <a:ext cx="873601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図 8" descr="ミロメジャー.png"/>
          <p:cNvPicPr preferRelativeResize="0">
            <a:picLocks noChangeAspect="1"/>
          </p:cNvPicPr>
          <p:nvPr/>
        </p:nvPicPr>
        <p:blipFill>
          <a:blip r:embed="rId2"/>
          <a:srcRect t="577" b="2304"/>
          <a:stretch>
            <a:fillRect/>
          </a:stretch>
        </p:blipFill>
        <p:spPr bwMode="auto">
          <a:xfrm rot="5040630">
            <a:off x="2323306" y="5441157"/>
            <a:ext cx="87360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図 4" descr="★.jpg"/>
          <p:cNvPicPr preferRelativeResize="0">
            <a:picLocks noChangeAspect="1"/>
          </p:cNvPicPr>
          <p:nvPr/>
        </p:nvPicPr>
        <p:blipFill>
          <a:blip r:embed="rId2">
            <a:lum bright="-46000" contrast="74000"/>
          </a:blip>
          <a:srcRect/>
          <a:stretch>
            <a:fillRect/>
          </a:stretch>
        </p:blipFill>
        <p:spPr bwMode="auto">
          <a:xfrm>
            <a:off x="2757488" y="1704975"/>
            <a:ext cx="426085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図 8" descr="ミロメジャー.png"/>
          <p:cNvPicPr preferRelativeResize="0">
            <a:picLocks noChangeAspect="1"/>
          </p:cNvPicPr>
          <p:nvPr/>
        </p:nvPicPr>
        <p:blipFill>
          <a:blip r:embed="rId3"/>
          <a:srcRect t="577" b="1729"/>
          <a:stretch>
            <a:fillRect/>
          </a:stretch>
        </p:blipFill>
        <p:spPr bwMode="auto">
          <a:xfrm rot="1108695">
            <a:off x="960438" y="1825625"/>
            <a:ext cx="7635875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テキスト ボックス 6"/>
          <p:cNvSpPr txBox="1">
            <a:spLocks noChangeArrowheads="1"/>
          </p:cNvSpPr>
          <p:nvPr/>
        </p:nvSpPr>
        <p:spPr bwMode="auto">
          <a:xfrm>
            <a:off x="327025" y="5730875"/>
            <a:ext cx="2197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3600">
                <a:latin typeface="Calibri" pitchFamily="34" charset="0"/>
              </a:rPr>
              <a:t>例えば・・・</a:t>
            </a:r>
          </a:p>
        </p:txBody>
      </p:sp>
      <p:pic>
        <p:nvPicPr>
          <p:cNvPr id="16388" name="図 8" descr="ミロメジャー.png"/>
          <p:cNvPicPr preferRelativeResize="0">
            <a:picLocks noChangeAspect="1"/>
          </p:cNvPicPr>
          <p:nvPr/>
        </p:nvPicPr>
        <p:blipFill>
          <a:blip r:embed="rId4"/>
          <a:srcRect l="1729"/>
          <a:stretch>
            <a:fillRect/>
          </a:stretch>
        </p:blipFill>
        <p:spPr bwMode="auto">
          <a:xfrm>
            <a:off x="2863850" y="157163"/>
            <a:ext cx="4051300" cy="763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図 3" descr="1612827~-Poster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6838" y="0"/>
            <a:ext cx="4217987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角丸四角形吹き出し 6"/>
          <p:cNvSpPr/>
          <p:nvPr/>
        </p:nvSpPr>
        <p:spPr>
          <a:xfrm>
            <a:off x="6854825" y="1460500"/>
            <a:ext cx="2052638" cy="2714625"/>
          </a:xfrm>
          <a:prstGeom prst="wedgeRoundRectCallout">
            <a:avLst>
              <a:gd name="adj1" fmla="val -67047"/>
              <a:gd name="adj2" fmla="val -18910"/>
              <a:gd name="adj3" fmla="val 16667"/>
            </a:avLst>
          </a:prstGeom>
          <a:gradFill>
            <a:gsLst>
              <a:gs pos="0">
                <a:srgbClr val="CDA3CB"/>
              </a:gs>
              <a:gs pos="100000">
                <a:srgbClr val="FF96E3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00"/>
                </a:solidFill>
              </a:rPr>
              <a:t>慣れてくると、</a:t>
            </a:r>
            <a:endParaRPr lang="en-US" altLang="ja-JP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00"/>
                </a:solidFill>
              </a:rPr>
              <a:t>図の書式設定で</a:t>
            </a:r>
            <a:endParaRPr lang="en-US" altLang="ja-JP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00"/>
                </a:solidFill>
              </a:rPr>
              <a:t>微調整しながら</a:t>
            </a:r>
            <a:endParaRPr lang="en-US" altLang="ja-JP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00"/>
                </a:solidFill>
              </a:rPr>
              <a:t>図版にピッタシ</a:t>
            </a:r>
            <a:endParaRPr lang="en-US" altLang="ja-JP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00"/>
                </a:solidFill>
              </a:rPr>
              <a:t>あわせられるよう</a:t>
            </a:r>
            <a:endParaRPr lang="en-US" altLang="ja-JP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000000"/>
                </a:solidFill>
              </a:rPr>
              <a:t>になるわよ</a:t>
            </a:r>
          </a:p>
        </p:txBody>
      </p:sp>
      <p:pic>
        <p:nvPicPr>
          <p:cNvPr id="17411" name="図 7" descr="vsl.png"/>
          <p:cNvPicPr>
            <a:picLocks noChangeAspect="1"/>
          </p:cNvPicPr>
          <p:nvPr/>
        </p:nvPicPr>
        <p:blipFill>
          <a:blip r:embed="rId3"/>
          <a:srcRect t="288" r="2309" b="2299"/>
          <a:stretch>
            <a:fillRect/>
          </a:stretch>
        </p:blipFill>
        <p:spPr bwMode="auto">
          <a:xfrm>
            <a:off x="219075" y="379413"/>
            <a:ext cx="7591425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図 9" descr="vsl.png"/>
          <p:cNvPicPr>
            <a:picLocks noChangeAspect="1"/>
          </p:cNvPicPr>
          <p:nvPr/>
        </p:nvPicPr>
        <p:blipFill>
          <a:blip r:embed="rId4"/>
          <a:srcRect l="288" t="2309" r="2299"/>
          <a:stretch>
            <a:fillRect/>
          </a:stretch>
        </p:blipFill>
        <p:spPr bwMode="auto">
          <a:xfrm>
            <a:off x="2797175" y="-931863"/>
            <a:ext cx="3906838" cy="759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Suns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4213" y="222250"/>
            <a:ext cx="5637212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図 4" descr="vsl.png"/>
          <p:cNvPicPr>
            <a:picLocks noChangeAspect="1"/>
          </p:cNvPicPr>
          <p:nvPr/>
        </p:nvPicPr>
        <p:blipFill>
          <a:blip r:embed="rId3"/>
          <a:srcRect l="288" t="2309" r="2299"/>
          <a:stretch>
            <a:fillRect/>
          </a:stretch>
        </p:blipFill>
        <p:spPr bwMode="auto">
          <a:xfrm>
            <a:off x="1954213" y="-931863"/>
            <a:ext cx="5637212" cy="759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図 5" descr="vsl.png"/>
          <p:cNvPicPr>
            <a:picLocks noChangeAspect="1"/>
          </p:cNvPicPr>
          <p:nvPr/>
        </p:nvPicPr>
        <p:blipFill>
          <a:blip r:embed="rId4"/>
          <a:srcRect t="288" r="2309" b="2299"/>
          <a:stretch>
            <a:fillRect/>
          </a:stretch>
        </p:blipFill>
        <p:spPr bwMode="auto">
          <a:xfrm>
            <a:off x="219075" y="222250"/>
            <a:ext cx="75914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Suns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4213" y="222250"/>
            <a:ext cx="5637212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6" descr="Blue hil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4213" y="222250"/>
            <a:ext cx="5637212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図 7" descr="vsl.png"/>
          <p:cNvPicPr>
            <a:picLocks noChangeAspect="1"/>
          </p:cNvPicPr>
          <p:nvPr/>
        </p:nvPicPr>
        <p:blipFill>
          <a:blip r:embed="rId4"/>
          <a:srcRect t="288" r="2309" b="2299"/>
          <a:stretch>
            <a:fillRect/>
          </a:stretch>
        </p:blipFill>
        <p:spPr bwMode="auto">
          <a:xfrm>
            <a:off x="219075" y="222250"/>
            <a:ext cx="759142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図 8" descr="vsl.png"/>
          <p:cNvPicPr>
            <a:picLocks noChangeAspect="1"/>
          </p:cNvPicPr>
          <p:nvPr/>
        </p:nvPicPr>
        <p:blipFill>
          <a:blip r:embed="rId5"/>
          <a:srcRect l="288" t="2309" r="2299"/>
          <a:stretch>
            <a:fillRect/>
          </a:stretch>
        </p:blipFill>
        <p:spPr bwMode="auto">
          <a:xfrm>
            <a:off x="1954213" y="-931863"/>
            <a:ext cx="5637212" cy="759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 descr="泣く女"/>
          <p:cNvPicPr>
            <a:picLocks noChangeAspect="1" noChangeArrowheads="1"/>
          </p:cNvPicPr>
          <p:nvPr/>
        </p:nvPicPr>
        <p:blipFill>
          <a:blip r:embed="rId2">
            <a:lum bright="36000"/>
            <a:grayscl/>
          </a:blip>
          <a:srcRect/>
          <a:stretch>
            <a:fillRect/>
          </a:stretch>
        </p:blipFill>
        <p:spPr bwMode="auto">
          <a:xfrm>
            <a:off x="5453063" y="885825"/>
            <a:ext cx="3465512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4" descr="ドラマール"/>
          <p:cNvPicPr>
            <a:picLocks noChangeAspect="1" noChangeArrowheads="1"/>
          </p:cNvPicPr>
          <p:nvPr/>
        </p:nvPicPr>
        <p:blipFill>
          <a:blip r:embed="rId3">
            <a:lum bright="12000"/>
            <a:grayscl/>
          </a:blip>
          <a:srcRect/>
          <a:stretch>
            <a:fillRect/>
          </a:stretch>
        </p:blipFill>
        <p:spPr bwMode="auto">
          <a:xfrm>
            <a:off x="2217738" y="885825"/>
            <a:ext cx="3001962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図 7" descr="vsl.png"/>
          <p:cNvPicPr>
            <a:picLocks noChangeAspect="1"/>
          </p:cNvPicPr>
          <p:nvPr/>
        </p:nvPicPr>
        <p:blipFill>
          <a:blip r:embed="rId4">
            <a:lum bright="12000"/>
          </a:blip>
          <a:srcRect t="288" r="2309" b="2299"/>
          <a:stretch>
            <a:fillRect/>
          </a:stretch>
        </p:blipFill>
        <p:spPr bwMode="auto">
          <a:xfrm>
            <a:off x="0" y="885825"/>
            <a:ext cx="9144000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図 8" descr="vsl.png"/>
          <p:cNvPicPr>
            <a:picLocks noChangeAspect="1"/>
          </p:cNvPicPr>
          <p:nvPr/>
        </p:nvPicPr>
        <p:blipFill>
          <a:blip r:embed="rId5"/>
          <a:srcRect l="288" t="2309" r="2299"/>
          <a:stretch>
            <a:fillRect/>
          </a:stretch>
        </p:blipFill>
        <p:spPr bwMode="auto">
          <a:xfrm>
            <a:off x="2217738" y="0"/>
            <a:ext cx="2990850" cy="669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図 8" descr="vsl.png"/>
          <p:cNvPicPr>
            <a:picLocks noChangeAspect="1"/>
          </p:cNvPicPr>
          <p:nvPr/>
        </p:nvPicPr>
        <p:blipFill>
          <a:blip r:embed="rId5"/>
          <a:srcRect l="288" t="2309" r="2299"/>
          <a:stretch>
            <a:fillRect/>
          </a:stretch>
        </p:blipFill>
        <p:spPr bwMode="auto">
          <a:xfrm>
            <a:off x="5453063" y="354013"/>
            <a:ext cx="3465512" cy="632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図 7" descr="vsl.png"/>
          <p:cNvPicPr>
            <a:picLocks noChangeAspect="1"/>
          </p:cNvPicPr>
          <p:nvPr/>
        </p:nvPicPr>
        <p:blipFill>
          <a:blip r:embed="rId2"/>
          <a:srcRect t="288" r="2309" b="2299"/>
          <a:stretch>
            <a:fillRect/>
          </a:stretch>
        </p:blipFill>
        <p:spPr bwMode="auto">
          <a:xfrm>
            <a:off x="620713" y="600075"/>
            <a:ext cx="759142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図 8" descr="vsl.png"/>
          <p:cNvPicPr>
            <a:picLocks noChangeAspect="1"/>
          </p:cNvPicPr>
          <p:nvPr/>
        </p:nvPicPr>
        <p:blipFill>
          <a:blip r:embed="rId3"/>
          <a:srcRect l="288" t="2309" r="2299"/>
          <a:stretch>
            <a:fillRect/>
          </a:stretch>
        </p:blipFill>
        <p:spPr bwMode="auto">
          <a:xfrm>
            <a:off x="2876550" y="0"/>
            <a:ext cx="3925888" cy="669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91</Words>
  <Application>Microsoft Macintosh PowerPoint</Application>
  <PresentationFormat>画面に合わせる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Arial</vt:lpstr>
      <vt:lpstr>ＭＳ Ｐゴシック</vt:lpstr>
      <vt:lpstr>Calibri</vt:lpstr>
      <vt:lpstr>Impact</vt:lpstr>
      <vt:lpstr>ヒラギノ角ゴ StdN W8</vt:lpstr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辻 政宏</dc:creator>
  <cp:lastModifiedBy>東山中学校職員</cp:lastModifiedBy>
  <cp:revision>14</cp:revision>
  <dcterms:created xsi:type="dcterms:W3CDTF">2013-06-25T11:01:33Z</dcterms:created>
  <dcterms:modified xsi:type="dcterms:W3CDTF">2013-06-26T06:52:15Z</dcterms:modified>
</cp:coreProperties>
</file>