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95" r:id="rId2"/>
    <p:sldId id="293" r:id="rId3"/>
    <p:sldId id="288" r:id="rId4"/>
    <p:sldId id="291" r:id="rId5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CED00"/>
    <a:srgbClr val="F62704"/>
    <a:srgbClr val="6666FF"/>
    <a:srgbClr val="FF0000"/>
    <a:srgbClr val="FF96E3"/>
    <a:srgbClr val="CDA3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124D-60CE-47ED-916F-535F66B3A23C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3CE37-5DBF-46FC-A1A1-F64EDAFD34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06435-9EDB-465B-8B97-99801D13BAD5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1B9E5-B737-449B-A512-AB3855B2C2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B826D-27AE-41CA-89FA-0B6AFE4E3F31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9EE5-D183-4430-9C7D-50F0BE184F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D165-D848-4AE0-AD26-08BFBAF1D360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2FD0B-5D85-4FD3-951A-87FBBC279C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59D60-C2D1-46C9-91E2-F16BA4479AA5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C6DE-AAC6-4623-9613-BBDB5198E9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B35A-E1FB-426E-8D11-3E48369129E5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27DE-210F-4688-A19E-8C7D1AC888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C8729-E678-46BC-B808-AC5D9CEA57D7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4BE6-CCF0-4892-B8CF-64D0FE80BC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0E86D-CC0C-4ABE-9013-A0BA4D977E5B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D2CD-E04C-4C10-AD76-5F194DAF4D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17B0C-9B13-4331-A577-0363DB80C8BE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C0F0-5632-482C-BE1B-8F3007870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8A5F5-21C6-429A-BF91-3B52C8303DE2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80C2-AF89-4C96-94EA-A484403D2A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F907-FCA8-4D5B-80CD-6855AA6F2D25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FC3-E43B-481F-840D-ABDE9BA9A9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BCBD648-0786-4C39-998C-E3F755AF5663}" type="datetimeFigureOut">
              <a:rPr lang="ja-JP" altLang="en-US"/>
              <a:pPr>
                <a:defRPr/>
              </a:pPr>
              <a:t>13.6.27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D35F3D2-CA9F-4AE3-93BE-3353AD11CC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黄金比サークル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059" y="1346217"/>
            <a:ext cx="4174695" cy="418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57"/>
          <p:cNvSpPr>
            <a:spLocks noChangeArrowheads="1"/>
          </p:cNvSpPr>
          <p:nvPr/>
        </p:nvSpPr>
        <p:spPr bwMode="auto">
          <a:xfrm>
            <a:off x="622821" y="3101845"/>
            <a:ext cx="1321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altLang="ja-JP" sz="2800" dirty="0"/>
              <a:t>137.5°</a:t>
            </a:r>
            <a:endParaRPr lang="ja-JP" altLang="en-US" sz="2800" dirty="0"/>
          </a:p>
        </p:txBody>
      </p:sp>
      <p:sp>
        <p:nvSpPr>
          <p:cNvPr id="14339" name="Rectangle 58"/>
          <p:cNvSpPr>
            <a:spLocks noChangeArrowheads="1"/>
          </p:cNvSpPr>
          <p:nvPr/>
        </p:nvSpPr>
        <p:spPr bwMode="auto">
          <a:xfrm>
            <a:off x="2931772" y="3101845"/>
            <a:ext cx="1321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altLang="ja-JP" sz="2800" dirty="0"/>
              <a:t>222.5°</a:t>
            </a:r>
            <a:endParaRPr lang="ja-JP" altLang="en-US" sz="2800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1613" y="65088"/>
            <a:ext cx="30622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ja-JP" altLang="en-US" sz="6600" dirty="0">
                <a:latin typeface="Arial Black" pitchFamily="34" charset="0"/>
                <a:ea typeface="ＤＦ平成明朝体W7" pitchFamily="1" charset="-128"/>
              </a:rPr>
              <a:t>美角</a:t>
            </a:r>
            <a:r>
              <a:rPr lang="en-US" altLang="ja-JP" sz="6600" dirty="0" smtClean="0">
                <a:latin typeface="Arial Black" pitchFamily="34" charset="0"/>
                <a:ea typeface="ＤＦ平成明朝体W7" pitchFamily="1" charset="-128"/>
              </a:rPr>
              <a:t>°</a:t>
            </a:r>
            <a:r>
              <a:rPr lang="ja-JP" altLang="en-US" sz="6600" dirty="0" smtClean="0">
                <a:latin typeface="Arial Black" pitchFamily="34" charset="0"/>
                <a:ea typeface="ＤＦ平成明朝体W7" pitchFamily="1" charset="-128"/>
              </a:rPr>
              <a:t>弐</a:t>
            </a:r>
            <a:endParaRPr lang="en-US" altLang="ja-JP" sz="6600" dirty="0">
              <a:latin typeface="Arial Black" pitchFamily="34" charset="0"/>
              <a:ea typeface="ＤＦ平成明朝体W7" pitchFamily="1" charset="-128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770151" y="357476"/>
            <a:ext cx="296418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altLang="ja-JP" sz="3200" dirty="0">
                <a:latin typeface="Impact" pitchFamily="34" charset="0"/>
                <a:ea typeface="Gungsuh" pitchFamily="18" charset="-127"/>
              </a:rPr>
              <a:t>Mi</a:t>
            </a:r>
            <a:r>
              <a:rPr lang="en-US" altLang="ja-JP" sz="3200" dirty="0" smtClean="0">
                <a:latin typeface="Impact" pitchFamily="34" charset="0"/>
                <a:ea typeface="Gungsuh" pitchFamily="18" charset="-127"/>
              </a:rPr>
              <a:t> </a:t>
            </a:r>
            <a:r>
              <a:rPr lang="en-US" altLang="ja-JP" sz="3200" dirty="0" err="1" smtClean="0">
                <a:latin typeface="Impact" pitchFamily="34" charset="0"/>
                <a:ea typeface="Gungsuh" pitchFamily="18" charset="-127"/>
              </a:rPr>
              <a:t>Kaku</a:t>
            </a:r>
            <a:r>
              <a:rPr lang="en-US" altLang="ja-JP" sz="3200" dirty="0" smtClean="0">
                <a:latin typeface="Impact" pitchFamily="34" charset="0"/>
                <a:ea typeface="Gungsuh" pitchFamily="18" charset="-127"/>
              </a:rPr>
              <a:t> </a:t>
            </a:r>
            <a:r>
              <a:rPr lang="en-US" altLang="ja-JP" sz="3200" dirty="0" smtClean="0">
                <a:latin typeface="Impact" pitchFamily="34" charset="0"/>
                <a:ea typeface="Gungsuh" pitchFamily="18" charset="-127"/>
              </a:rPr>
              <a:t>Do</a:t>
            </a:r>
            <a:r>
              <a:rPr lang="ja-JP" altLang="en-US" sz="3200" dirty="0" smtClean="0">
                <a:latin typeface="Impact" pitchFamily="34" charset="0"/>
                <a:ea typeface="Gungsuh" pitchFamily="18" charset="-127"/>
              </a:rPr>
              <a:t>　</a:t>
            </a:r>
            <a:r>
              <a:rPr lang="en-US" altLang="ja-JP" sz="3200" b="1" dirty="0" smtClean="0">
                <a:latin typeface="Impact" pitchFamily="34" charset="0"/>
                <a:ea typeface="Gungsuh" pitchFamily="18" charset="-127"/>
              </a:rPr>
              <a:t>Ⅱ</a:t>
            </a:r>
            <a:endParaRPr lang="en-US" altLang="ja-JP" sz="3200" b="1" dirty="0">
              <a:latin typeface="Impact" pitchFamily="34" charset="0"/>
              <a:ea typeface="Gungsuh" pitchFamily="18" charset="-127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2567" y="5717897"/>
            <a:ext cx="1899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１</a:t>
            </a:r>
            <a:r>
              <a:rPr kumimoji="1" lang="ja-JP" altLang="en-US" sz="2400" dirty="0" smtClean="0"/>
              <a:t>：</a:t>
            </a:r>
            <a:r>
              <a:rPr lang="en-US" altLang="ja-JP" sz="2400" dirty="0" smtClean="0"/>
              <a:t>1</a:t>
            </a:r>
            <a:r>
              <a:rPr kumimoji="1" lang="ja-JP" altLang="en-US" sz="2400" dirty="0" smtClean="0"/>
              <a:t>．</a:t>
            </a:r>
            <a:r>
              <a:rPr lang="en-US" altLang="ja-JP" sz="2400" dirty="0" smtClean="0"/>
              <a:t>618</a:t>
            </a:r>
            <a:r>
              <a:rPr kumimoji="1" lang="ja-JP" altLang="en-US" sz="2400" dirty="0" smtClean="0"/>
              <a:t>・・・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　　黄金比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7262" y="3101845"/>
            <a:ext cx="164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149.1°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00967" y="3101845"/>
            <a:ext cx="148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210.9°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70151" y="5717897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１</a:t>
            </a:r>
            <a:r>
              <a:rPr kumimoji="1" lang="ja-JP" altLang="en-US" sz="2400" dirty="0" smtClean="0"/>
              <a:t>：１．４１４・・・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白銀比＝大和比</a:t>
            </a:r>
            <a:endParaRPr kumimoji="1" lang="ja-JP" altLang="en-US" sz="2400" dirty="0"/>
          </a:p>
        </p:txBody>
      </p:sp>
      <p:grpSp>
        <p:nvGrpSpPr>
          <p:cNvPr id="12" name="図形グループ 11"/>
          <p:cNvGrpSpPr/>
          <p:nvPr/>
        </p:nvGrpSpPr>
        <p:grpSpPr>
          <a:xfrm flipH="1">
            <a:off x="4875753" y="1344050"/>
            <a:ext cx="4127897" cy="4175347"/>
            <a:chOff x="2374437" y="1153268"/>
            <a:chExt cx="4755026" cy="4788694"/>
          </a:xfrm>
          <a:effectLst/>
        </p:grpSpPr>
        <p:cxnSp>
          <p:nvCxnSpPr>
            <p:cNvPr id="13" name="直線コネクタ 12"/>
            <p:cNvCxnSpPr>
              <a:stCxn id="14" idx="0"/>
              <a:endCxn id="14" idx="4"/>
            </p:cNvCxnSpPr>
            <p:nvPr/>
          </p:nvCxnSpPr>
          <p:spPr>
            <a:xfrm rot="16200000" flipH="1">
              <a:off x="2358000" y="3547218"/>
              <a:ext cx="4787900" cy="1588"/>
            </a:xfrm>
            <a:prstGeom prst="line">
              <a:avLst/>
            </a:prstGeom>
            <a:ln w="12700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円/楕円 13"/>
            <p:cNvSpPr/>
            <p:nvPr/>
          </p:nvSpPr>
          <p:spPr>
            <a:xfrm>
              <a:off x="2374437" y="1153268"/>
              <a:ext cx="4755026" cy="4787900"/>
            </a:xfrm>
            <a:prstGeom prst="ellipse">
              <a:avLst/>
            </a:prstGeom>
            <a:noFill/>
            <a:ln w="22225">
              <a:solidFill>
                <a:srgbClr val="ACED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/>
            <p:cNvCxnSpPr>
              <a:endCxn id="14" idx="0"/>
            </p:cNvCxnSpPr>
            <p:nvPr/>
          </p:nvCxnSpPr>
          <p:spPr>
            <a:xfrm rot="16200000" flipV="1">
              <a:off x="3568750" y="2336469"/>
              <a:ext cx="2367195" cy="794"/>
            </a:xfrm>
            <a:prstGeom prst="line">
              <a:avLst/>
            </a:prstGeom>
            <a:ln w="31750">
              <a:solidFill>
                <a:srgbClr val="FF96E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H="1">
              <a:off x="4228766" y="4012962"/>
              <a:ext cx="2420704" cy="1435707"/>
            </a:xfrm>
            <a:prstGeom prst="line">
              <a:avLst/>
            </a:prstGeom>
            <a:ln w="31750">
              <a:solidFill>
                <a:srgbClr val="FF96E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4" idx="2"/>
              <a:endCxn id="14" idx="6"/>
            </p:cNvCxnSpPr>
            <p:nvPr/>
          </p:nvCxnSpPr>
          <p:spPr>
            <a:xfrm rot="10800000" flipH="1">
              <a:off x="2374437" y="3547218"/>
              <a:ext cx="4755026" cy="1588"/>
            </a:xfrm>
            <a:prstGeom prst="line">
              <a:avLst/>
            </a:prstGeom>
            <a:ln w="12700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スライド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図 2" descr="√２角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 flipH="1">
            <a:off x="2386800" y="-36424"/>
            <a:ext cx="4832527" cy="4905375"/>
          </a:xfrm>
          <a:prstGeom prst="rect">
            <a:avLst/>
          </a:prstGeom>
        </p:spPr>
      </p:pic>
      <p:pic>
        <p:nvPicPr>
          <p:cNvPr id="4" name="図 3" descr="√２角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93943" y="-754433"/>
            <a:ext cx="6339081" cy="6384537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64576" y="327025"/>
            <a:ext cx="553998" cy="6161672"/>
          </a:xfrm>
          <a:prstGeom prst="rect">
            <a:avLst/>
          </a:prstGeom>
          <a:solidFill>
            <a:srgbClr val="FF96E3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defTabSz="914400"/>
            <a:r>
              <a:rPr lang="ja-JP" altLang="en-US" sz="2400" b="1" dirty="0" smtClean="0">
                <a:ea typeface="HG正楷書体-PRO" pitchFamily="66" charset="-128"/>
              </a:rPr>
              <a:t>「</a:t>
            </a:r>
            <a:r>
              <a:rPr lang="ja-JP" altLang="en-US" sz="2400" b="1" dirty="0">
                <a:ea typeface="HG正楷書体-PRO" pitchFamily="66" charset="-128"/>
              </a:rPr>
              <a:t>富士山</a:t>
            </a:r>
            <a:r>
              <a:rPr lang="ja-JP" altLang="en-US" sz="2400" b="1" dirty="0" smtClean="0">
                <a:ea typeface="HG正楷書体-PRO" pitchFamily="66" charset="-128"/>
              </a:rPr>
              <a:t>」</a:t>
            </a:r>
            <a:r>
              <a:rPr lang="en-US" altLang="en-US" sz="2400" b="1" dirty="0" smtClean="0">
                <a:ea typeface="HG正楷書体-PRO" pitchFamily="66" charset="-128"/>
              </a:rPr>
              <a:t>、</a:t>
            </a:r>
            <a:r>
              <a:rPr lang="en-US" altLang="ja-JP" sz="2400" b="1" dirty="0" smtClean="0">
                <a:ea typeface="HG正楷書体-PRO" pitchFamily="66" charset="-128"/>
              </a:rPr>
              <a:t>   </a:t>
            </a:r>
            <a:r>
              <a:rPr lang="ja-JP" altLang="en-US" sz="2400" b="1" dirty="0" smtClean="0">
                <a:ea typeface="HG正楷書体-PRO" pitchFamily="66" charset="-128"/>
              </a:rPr>
              <a:t>や</a:t>
            </a:r>
            <a:r>
              <a:rPr lang="ja-JP" altLang="en-US" sz="2400" b="1" dirty="0" smtClean="0">
                <a:ea typeface="HG正楷書体-PRO" pitchFamily="66" charset="-128"/>
              </a:rPr>
              <a:t>っぱり</a:t>
            </a:r>
            <a:r>
              <a:rPr lang="ja-JP" altLang="en-US" sz="2400" b="1" dirty="0" smtClean="0">
                <a:ea typeface="HG正楷書体-PRO" pitchFamily="66" charset="-128"/>
              </a:rPr>
              <a:t>、</a:t>
            </a:r>
            <a:r>
              <a:rPr lang="ja-JP" altLang="ja-JP" sz="2400" b="1" dirty="0" smtClean="0">
                <a:ea typeface="HG正楷書体-PRO" pitchFamily="66" charset="-128"/>
              </a:rPr>
              <a:t>　</a:t>
            </a:r>
            <a:r>
              <a:rPr lang="ja-JP" altLang="en-US" sz="2400" b="1" dirty="0" smtClean="0">
                <a:ea typeface="HG正楷書体-PRO" pitchFamily="66" charset="-128"/>
              </a:rPr>
              <a:t>そうこなきゃ！</a:t>
            </a:r>
            <a:endParaRPr lang="en-US" altLang="ja-JP" sz="2400" b="1" dirty="0" smtClean="0">
              <a:ea typeface="HG正楷書体-PRO" pitchFamily="66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 descr="スライド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302" y="0"/>
            <a:ext cx="7996296" cy="5997222"/>
          </a:xfrm>
          <a:prstGeom prst="rect">
            <a:avLst/>
          </a:prstGeom>
          <a:noFill/>
        </p:spPr>
      </p:pic>
      <p:grpSp>
        <p:nvGrpSpPr>
          <p:cNvPr id="18" name="図形グループ 17"/>
          <p:cNvGrpSpPr>
            <a:grpSpLocks noChangeAspect="1"/>
          </p:cNvGrpSpPr>
          <p:nvPr/>
        </p:nvGrpSpPr>
        <p:grpSpPr>
          <a:xfrm rot="5400000">
            <a:off x="1023477" y="-4168800"/>
            <a:ext cx="11560294" cy="11568459"/>
            <a:chOff x="2374437" y="1153268"/>
            <a:chExt cx="4755026" cy="4788694"/>
          </a:xfrm>
          <a:effectLst/>
        </p:grpSpPr>
        <p:cxnSp>
          <p:nvCxnSpPr>
            <p:cNvPr id="19" name="直線コネクタ 18"/>
            <p:cNvCxnSpPr>
              <a:stCxn id="20" idx="0"/>
              <a:endCxn id="20" idx="4"/>
            </p:cNvCxnSpPr>
            <p:nvPr/>
          </p:nvCxnSpPr>
          <p:spPr>
            <a:xfrm rot="16200000" flipH="1">
              <a:off x="2358000" y="3547218"/>
              <a:ext cx="4787900" cy="1588"/>
            </a:xfrm>
            <a:prstGeom prst="line">
              <a:avLst/>
            </a:prstGeom>
            <a:ln w="12700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/>
            <p:cNvSpPr/>
            <p:nvPr/>
          </p:nvSpPr>
          <p:spPr>
            <a:xfrm>
              <a:off x="2374437" y="1153268"/>
              <a:ext cx="4755026" cy="4787900"/>
            </a:xfrm>
            <a:prstGeom prst="ellipse">
              <a:avLst/>
            </a:prstGeom>
            <a:noFill/>
            <a:ln w="22225">
              <a:solidFill>
                <a:srgbClr val="ACED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コネクタ 20"/>
            <p:cNvCxnSpPr>
              <a:endCxn id="20" idx="0"/>
            </p:cNvCxnSpPr>
            <p:nvPr/>
          </p:nvCxnSpPr>
          <p:spPr>
            <a:xfrm rot="16200000" flipV="1">
              <a:off x="3568750" y="2336469"/>
              <a:ext cx="2367195" cy="794"/>
            </a:xfrm>
            <a:prstGeom prst="line">
              <a:avLst/>
            </a:prstGeom>
            <a:ln w="31750">
              <a:solidFill>
                <a:srgbClr val="FF96E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16200000" flipH="1">
              <a:off x="4228766" y="4012962"/>
              <a:ext cx="2420704" cy="1435707"/>
            </a:xfrm>
            <a:prstGeom prst="line">
              <a:avLst/>
            </a:prstGeom>
            <a:ln w="31750">
              <a:solidFill>
                <a:srgbClr val="FF96E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20" idx="2"/>
              <a:endCxn id="20" idx="6"/>
            </p:cNvCxnSpPr>
            <p:nvPr/>
          </p:nvCxnSpPr>
          <p:spPr>
            <a:xfrm rot="10800000" flipH="1">
              <a:off x="2374437" y="3547218"/>
              <a:ext cx="4755026" cy="1588"/>
            </a:xfrm>
            <a:prstGeom prst="line">
              <a:avLst/>
            </a:prstGeom>
            <a:ln w="12700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65111" y="6036003"/>
            <a:ext cx="6647974" cy="52322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ea typeface="HG正楷書体-PRO" pitchFamily="66" charset="-128"/>
              </a:rPr>
              <a:t>こっちの</a:t>
            </a:r>
            <a:r>
              <a:rPr lang="ja-JP" altLang="en-US" sz="2800" b="1" dirty="0" smtClean="0">
                <a:ea typeface="HG正楷書体-PRO" pitchFamily="66" charset="-128"/>
              </a:rPr>
              <a:t>「</a:t>
            </a:r>
            <a:r>
              <a:rPr lang="ja-JP" altLang="en-US" sz="2800" b="1" dirty="0">
                <a:ea typeface="HG正楷書体-PRO" pitchFamily="66" charset="-128"/>
              </a:rPr>
              <a:t>富士山</a:t>
            </a:r>
            <a:r>
              <a:rPr lang="ja-JP" altLang="en-US" sz="2800" b="1" dirty="0" smtClean="0">
                <a:ea typeface="HG正楷書体-PRO" pitchFamily="66" charset="-128"/>
              </a:rPr>
              <a:t>」</a:t>
            </a:r>
            <a:r>
              <a:rPr lang="ja-JP" altLang="en-US" sz="2800" b="1" dirty="0" smtClean="0">
                <a:ea typeface="HG正楷書体-PRO" pitchFamily="66" charset="-128"/>
              </a:rPr>
              <a:t>も、こうこなきゃ！</a:t>
            </a:r>
            <a:endParaRPr lang="ja-JP" altLang="en-US" sz="2800" b="1" dirty="0">
              <a:ea typeface="HG正楷書体-PRO" pitchFamily="66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図形グループ 14"/>
          <p:cNvGrpSpPr/>
          <p:nvPr/>
        </p:nvGrpSpPr>
        <p:grpSpPr>
          <a:xfrm rot="5400000">
            <a:off x="272874" y="2391632"/>
            <a:ext cx="4172400" cy="4175347"/>
            <a:chOff x="2374437" y="1153268"/>
            <a:chExt cx="4755026" cy="4788694"/>
          </a:xfrm>
          <a:effectLst/>
        </p:grpSpPr>
        <p:cxnSp>
          <p:nvCxnSpPr>
            <p:cNvPr id="11" name="直線コネクタ 10"/>
            <p:cNvCxnSpPr>
              <a:stCxn id="3" idx="0"/>
              <a:endCxn id="3" idx="4"/>
            </p:cNvCxnSpPr>
            <p:nvPr/>
          </p:nvCxnSpPr>
          <p:spPr>
            <a:xfrm rot="16200000" flipH="1">
              <a:off x="2358000" y="3547218"/>
              <a:ext cx="4787900" cy="1588"/>
            </a:xfrm>
            <a:prstGeom prst="line">
              <a:avLst/>
            </a:prstGeom>
            <a:ln w="12700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円/楕円 2"/>
            <p:cNvSpPr/>
            <p:nvPr/>
          </p:nvSpPr>
          <p:spPr>
            <a:xfrm>
              <a:off x="2374437" y="1153268"/>
              <a:ext cx="4755026" cy="4787900"/>
            </a:xfrm>
            <a:prstGeom prst="ellipse">
              <a:avLst/>
            </a:prstGeom>
            <a:noFill/>
            <a:ln w="22225">
              <a:solidFill>
                <a:srgbClr val="ACED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コネクタ 4"/>
            <p:cNvCxnSpPr>
              <a:endCxn id="3" idx="0"/>
            </p:cNvCxnSpPr>
            <p:nvPr/>
          </p:nvCxnSpPr>
          <p:spPr>
            <a:xfrm rot="16200000" flipV="1">
              <a:off x="3568750" y="2336469"/>
              <a:ext cx="2367195" cy="794"/>
            </a:xfrm>
            <a:prstGeom prst="line">
              <a:avLst/>
            </a:prstGeom>
            <a:ln w="31750">
              <a:solidFill>
                <a:srgbClr val="FF96E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rot="16200000" flipH="1">
              <a:off x="4228766" y="4012962"/>
              <a:ext cx="2420704" cy="1435707"/>
            </a:xfrm>
            <a:prstGeom prst="line">
              <a:avLst/>
            </a:prstGeom>
            <a:ln w="31750">
              <a:solidFill>
                <a:srgbClr val="FF96E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>
              <a:stCxn id="3" idx="2"/>
              <a:endCxn id="3" idx="6"/>
            </p:cNvCxnSpPr>
            <p:nvPr/>
          </p:nvCxnSpPr>
          <p:spPr>
            <a:xfrm rot="10800000" flipH="1">
              <a:off x="2374437" y="3547218"/>
              <a:ext cx="4755026" cy="1588"/>
            </a:xfrm>
            <a:prstGeom prst="line">
              <a:avLst/>
            </a:prstGeom>
            <a:ln w="12700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4" descr="黄金比サークル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9754" y="199821"/>
            <a:ext cx="4174695" cy="418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正方形/長方形 9"/>
          <p:cNvSpPr/>
          <p:nvPr/>
        </p:nvSpPr>
        <p:spPr>
          <a:xfrm>
            <a:off x="2563076" y="3228945"/>
            <a:ext cx="40178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「黄金の比々」　　その一</a:t>
            </a:r>
            <a:r>
              <a:rPr lang="en-US" altLang="ja-JP" dirty="0" smtClean="0"/>
              <a:t>《</a:t>
            </a:r>
            <a:r>
              <a:rPr lang="ja-JP" altLang="en-US" dirty="0" smtClean="0"/>
              <a:t>ホチキス</a:t>
            </a:r>
            <a:r>
              <a:rPr lang="en-US" altLang="ja-JP" dirty="0" smtClean="0"/>
              <a:t>》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65</Words>
  <Application>Microsoft Macintosh PowerPoint</Application>
  <PresentationFormat>画面に合わせる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スライド 1</vt:lpstr>
      <vt:lpstr>スライド 2</vt:lpstr>
      <vt:lpstr>スライド 3</vt:lpstr>
      <vt:lpstr>スライド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辻 政宏</dc:creator>
  <cp:lastModifiedBy>辻 政宏</cp:lastModifiedBy>
  <cp:revision>20</cp:revision>
  <dcterms:created xsi:type="dcterms:W3CDTF">2013-06-27T11:55:20Z</dcterms:created>
  <dcterms:modified xsi:type="dcterms:W3CDTF">2013-06-27T12:42:50Z</dcterms:modified>
</cp:coreProperties>
</file>