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3" r:id="rId2"/>
    <p:sldId id="257" r:id="rId3"/>
    <p:sldId id="277" r:id="rId4"/>
    <p:sldId id="278" r:id="rId5"/>
    <p:sldId id="279" r:id="rId6"/>
    <p:sldId id="262" r:id="rId7"/>
    <p:sldId id="261" r:id="rId8"/>
    <p:sldId id="265" r:id="rId9"/>
    <p:sldId id="266" r:id="rId10"/>
    <p:sldId id="268" r:id="rId11"/>
    <p:sldId id="269" r:id="rId12"/>
    <p:sldId id="270" r:id="rId13"/>
    <p:sldId id="267" r:id="rId14"/>
    <p:sldId id="256" r:id="rId15"/>
    <p:sldId id="273" r:id="rId16"/>
    <p:sldId id="274" r:id="rId17"/>
    <p:sldId id="271" r:id="rId18"/>
    <p:sldId id="275" r:id="rId19"/>
    <p:sldId id="276" r:id="rId20"/>
    <p:sldId id="264" r:id="rId21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3FF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0444" autoAdjust="0"/>
  </p:normalViewPr>
  <p:slideViewPr>
    <p:cSldViewPr snapToGrid="0" snapToObjects="1">
      <p:cViewPr varScale="1">
        <p:scale>
          <a:sx n="93" d="100"/>
          <a:sy n="93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4B12-2D2F-4440-B7D8-5190EC2FC70F}" type="datetimeFigureOut">
              <a:rPr lang="ja-JP" altLang="en-US" smtClean="0"/>
              <a:pPr/>
              <a:t>13.6.30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DDA0-6722-2844-A75F-E28BEC75600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4B12-2D2F-4440-B7D8-5190EC2FC70F}" type="datetimeFigureOut">
              <a:rPr lang="ja-JP" altLang="en-US" smtClean="0"/>
              <a:pPr/>
              <a:t>13.6.30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DDA0-6722-2844-A75F-E28BEC75600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4B12-2D2F-4440-B7D8-5190EC2FC70F}" type="datetimeFigureOut">
              <a:rPr lang="ja-JP" altLang="en-US" smtClean="0"/>
              <a:pPr/>
              <a:t>13.6.30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DDA0-6722-2844-A75F-E28BEC75600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4B12-2D2F-4440-B7D8-5190EC2FC70F}" type="datetimeFigureOut">
              <a:rPr lang="ja-JP" altLang="en-US" smtClean="0"/>
              <a:pPr/>
              <a:t>13.6.30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DDA0-6722-2844-A75F-E28BEC75600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4B12-2D2F-4440-B7D8-5190EC2FC70F}" type="datetimeFigureOut">
              <a:rPr lang="ja-JP" altLang="en-US" smtClean="0"/>
              <a:pPr/>
              <a:t>13.6.30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DDA0-6722-2844-A75F-E28BEC75600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4B12-2D2F-4440-B7D8-5190EC2FC70F}" type="datetimeFigureOut">
              <a:rPr lang="ja-JP" altLang="en-US" smtClean="0"/>
              <a:pPr/>
              <a:t>13.6.30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DDA0-6722-2844-A75F-E28BEC75600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4B12-2D2F-4440-B7D8-5190EC2FC70F}" type="datetimeFigureOut">
              <a:rPr lang="ja-JP" altLang="en-US" smtClean="0"/>
              <a:pPr/>
              <a:t>13.6.30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DDA0-6722-2844-A75F-E28BEC75600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4B12-2D2F-4440-B7D8-5190EC2FC70F}" type="datetimeFigureOut">
              <a:rPr lang="ja-JP" altLang="en-US" smtClean="0"/>
              <a:pPr/>
              <a:t>13.6.30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DDA0-6722-2844-A75F-E28BEC75600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4B12-2D2F-4440-B7D8-5190EC2FC70F}" type="datetimeFigureOut">
              <a:rPr lang="ja-JP" altLang="en-US" smtClean="0"/>
              <a:pPr/>
              <a:t>13.6.30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DDA0-6722-2844-A75F-E28BEC75600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4B12-2D2F-4440-B7D8-5190EC2FC70F}" type="datetimeFigureOut">
              <a:rPr lang="ja-JP" altLang="en-US" smtClean="0"/>
              <a:pPr/>
              <a:t>13.6.30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DDA0-6722-2844-A75F-E28BEC75600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4B12-2D2F-4440-B7D8-5190EC2FC70F}" type="datetimeFigureOut">
              <a:rPr lang="ja-JP" altLang="en-US" smtClean="0"/>
              <a:pPr/>
              <a:t>13.6.30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DDA0-6722-2844-A75F-E28BEC75600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54B12-2D2F-4440-B7D8-5190EC2FC70F}" type="datetimeFigureOut">
              <a:rPr lang="ja-JP" altLang="en-US" smtClean="0"/>
              <a:pPr/>
              <a:t>13.6.30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0DDA0-6722-2844-A75F-E28BEC75600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gif"/><Relationship Id="rId3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5.png"/><Relationship Id="rId5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阿修羅ワク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4" y="262845"/>
            <a:ext cx="9262414" cy="6281074"/>
          </a:xfrm>
          <a:prstGeom prst="rect">
            <a:avLst/>
          </a:prstGeom>
        </p:spPr>
      </p:pic>
      <p:pic>
        <p:nvPicPr>
          <p:cNvPr id="2" name="図 1" descr="阿修羅ワク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000" y="2853919"/>
            <a:ext cx="5440941" cy="3690000"/>
          </a:xfrm>
          <a:prstGeom prst="rect">
            <a:avLst/>
          </a:prstGeom>
        </p:spPr>
      </p:pic>
      <p:pic>
        <p:nvPicPr>
          <p:cNvPr id="5" name="図 4" descr="阿修羅ワク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000" y="4383919"/>
            <a:ext cx="3154488" cy="2160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329477" y="755723"/>
            <a:ext cx="4310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ＤＦＰ隷書体"/>
                <a:ea typeface="ＤＦＰ隷書体"/>
                <a:cs typeface="ＤＦＰ隷書体"/>
              </a:rPr>
              <a:t>大和比（</a:t>
            </a:r>
            <a:r>
              <a:rPr kumimoji="1" lang="en-US" altLang="ja-JP" sz="2400" dirty="0" smtClean="0">
                <a:latin typeface="ＤＦＰ隷書体"/>
                <a:ea typeface="ＤＦＰ隷書体"/>
                <a:cs typeface="ＤＦＰ隷書体"/>
              </a:rPr>
              <a:t>1</a:t>
            </a:r>
            <a:r>
              <a:rPr kumimoji="1" lang="ja-JP" altLang="en-US" sz="2400" dirty="0" smtClean="0">
                <a:latin typeface="ＤＦＰ隷書体"/>
                <a:ea typeface="ＤＦＰ隷書体"/>
                <a:cs typeface="ＤＦＰ隷書体"/>
              </a:rPr>
              <a:t>：</a:t>
            </a:r>
            <a:r>
              <a:rPr kumimoji="1" lang="en-US" altLang="ja-JP" sz="2400" dirty="0" smtClean="0">
                <a:latin typeface="ＤＦＰ隷書体"/>
                <a:ea typeface="ＤＦＰ隷書体"/>
                <a:cs typeface="ＤＦＰ隷書体"/>
              </a:rPr>
              <a:t>√2</a:t>
            </a:r>
            <a:r>
              <a:rPr kumimoji="1" lang="ja-JP" altLang="en-US" sz="2400" dirty="0" smtClean="0">
                <a:latin typeface="ＤＦＰ隷書体"/>
                <a:ea typeface="ＤＦＰ隷書体"/>
                <a:cs typeface="ＤＦＰ隷書体"/>
              </a:rPr>
              <a:t>）を簡単計測</a:t>
            </a:r>
            <a:endParaRPr kumimoji="1" lang="ja-JP" altLang="en-US" sz="2400" dirty="0">
              <a:latin typeface="ＤＦＰ隷書体"/>
              <a:ea typeface="ＤＦＰ隷書体"/>
              <a:cs typeface="ＤＦＰ隷書体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29477" y="1345280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 smtClean="0">
                <a:latin typeface="ＤＦＰ隷書体"/>
                <a:ea typeface="ＤＦＰ隷書体"/>
                <a:cs typeface="ＤＦＰ隷書体"/>
              </a:rPr>
              <a:t>阿修羅素計留</a:t>
            </a:r>
            <a:endParaRPr kumimoji="1" lang="ja-JP" altLang="en-US" sz="5400" dirty="0">
              <a:latin typeface="ＤＦＰ隷書体"/>
              <a:ea typeface="ＤＦＰ隷書体"/>
              <a:cs typeface="ＤＦＰ隷書体"/>
            </a:endParaRPr>
          </a:p>
        </p:txBody>
      </p:sp>
      <p:pic>
        <p:nvPicPr>
          <p:cNvPr id="8" name="図 7" descr="阿修羅ワク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441" y="5236932"/>
            <a:ext cx="1908738" cy="1306987"/>
          </a:xfrm>
          <a:prstGeom prst="rect">
            <a:avLst/>
          </a:prstGeom>
        </p:spPr>
      </p:pic>
      <p:pic>
        <p:nvPicPr>
          <p:cNvPr id="10" name="図 9" descr="阿修羅ワク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74" y="5797818"/>
            <a:ext cx="1100133" cy="746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扇子１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675" y="-610306"/>
            <a:ext cx="9278675" cy="6184194"/>
          </a:xfrm>
          <a:prstGeom prst="rect">
            <a:avLst/>
          </a:prstGeom>
        </p:spPr>
      </p:pic>
      <p:pic>
        <p:nvPicPr>
          <p:cNvPr id="4" name="Picture 13" descr="同心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861229" flipH="1">
            <a:off x="1900439" y="1673590"/>
            <a:ext cx="5449887" cy="5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扇子３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48" y="183442"/>
            <a:ext cx="8362836" cy="5559780"/>
          </a:xfrm>
          <a:prstGeom prst="rect">
            <a:avLst/>
          </a:prstGeom>
        </p:spPr>
      </p:pic>
      <p:pic>
        <p:nvPicPr>
          <p:cNvPr id="4" name="Picture 13" descr="同心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207309" flipH="1">
            <a:off x="1956885" y="2139255"/>
            <a:ext cx="5449887" cy="5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扇子２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30" y="90000"/>
            <a:ext cx="8396425" cy="5460295"/>
          </a:xfrm>
          <a:prstGeom prst="rect">
            <a:avLst/>
          </a:prstGeom>
        </p:spPr>
      </p:pic>
      <p:pic>
        <p:nvPicPr>
          <p:cNvPr id="4" name="Picture 13" descr="同心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688336" flipH="1">
            <a:off x="2045669" y="2139254"/>
            <a:ext cx="5449887" cy="5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F53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838707" y="838707"/>
            <a:ext cx="6709653" cy="5032239"/>
          </a:xfrm>
          <a:prstGeom prst="rect">
            <a:avLst/>
          </a:prstGeom>
        </p:spPr>
      </p:pic>
      <p:pic>
        <p:nvPicPr>
          <p:cNvPr id="3" name="図 2" descr="阿修羅ワク.gif"/>
          <p:cNvPicPr>
            <a:picLocks noChangeAspect="1"/>
          </p:cNvPicPr>
          <p:nvPr/>
        </p:nvPicPr>
        <p:blipFill>
          <a:blip r:embed="rId3"/>
          <a:srcRect l="196" t="577" b="289"/>
          <a:stretch>
            <a:fillRect/>
          </a:stretch>
        </p:blipFill>
        <p:spPr>
          <a:xfrm rot="10800000">
            <a:off x="177518" y="441592"/>
            <a:ext cx="8775303" cy="53752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図形グループ 33"/>
          <p:cNvGrpSpPr/>
          <p:nvPr/>
        </p:nvGrpSpPr>
        <p:grpSpPr>
          <a:xfrm>
            <a:off x="0" y="-8741502"/>
            <a:ext cx="9144000" cy="14802024"/>
            <a:chOff x="0" y="-9461168"/>
            <a:chExt cx="9144000" cy="14802024"/>
          </a:xfrm>
        </p:grpSpPr>
        <p:pic>
          <p:nvPicPr>
            <p:cNvPr id="6" name="図 5" descr="阿修羅ワク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-9461168"/>
              <a:ext cx="9144000" cy="14802024"/>
            </a:xfrm>
            <a:prstGeom prst="rect">
              <a:avLst/>
            </a:prstGeom>
          </p:spPr>
        </p:pic>
        <p:cxnSp>
          <p:nvCxnSpPr>
            <p:cNvPr id="7" name="直線コネクタ 6"/>
            <p:cNvCxnSpPr/>
            <p:nvPr/>
          </p:nvCxnSpPr>
          <p:spPr>
            <a:xfrm rot="5400000">
              <a:off x="4260694" y="4972347"/>
              <a:ext cx="2" cy="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rot="5400000">
              <a:off x="5713894" y="4972343"/>
              <a:ext cx="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1919111" y="3691588"/>
              <a:ext cx="6251222" cy="1588"/>
            </a:xfrm>
            <a:prstGeom prst="line">
              <a:avLst/>
            </a:prstGeom>
            <a:ln>
              <a:solidFill>
                <a:srgbClr val="13FF1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正方形/長方形 21"/>
            <p:cNvSpPr/>
            <p:nvPr/>
          </p:nvSpPr>
          <p:spPr>
            <a:xfrm>
              <a:off x="4642837" y="3691588"/>
              <a:ext cx="348214" cy="1089634"/>
            </a:xfrm>
            <a:prstGeom prst="rect">
              <a:avLst/>
            </a:prstGeom>
            <a:solidFill>
              <a:srgbClr val="FFFF00">
                <a:alpha val="48000"/>
              </a:srgbClr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" name="図 22" descr="スクリーンショット（2013-06-30 10.48.25）.png"/>
            <p:cNvPicPr>
              <a:picLocks noChangeAspect="1"/>
            </p:cNvPicPr>
            <p:nvPr/>
          </p:nvPicPr>
          <p:blipFill>
            <a:blip r:embed="rId3">
              <a:lum bright="43000" contrast="80000"/>
            </a:blip>
            <a:srcRect l="81083" r="6487"/>
            <a:stretch>
              <a:fillRect/>
            </a:stretch>
          </p:blipFill>
          <p:spPr>
            <a:xfrm>
              <a:off x="7397407" y="550993"/>
              <a:ext cx="1715588" cy="4421354"/>
            </a:xfrm>
            <a:prstGeom prst="rect">
              <a:avLst/>
            </a:prstGeom>
          </p:spPr>
        </p:pic>
        <p:cxnSp>
          <p:nvCxnSpPr>
            <p:cNvPr id="25" name="直線コネクタ 24"/>
            <p:cNvCxnSpPr/>
            <p:nvPr/>
          </p:nvCxnSpPr>
          <p:spPr>
            <a:xfrm rot="5400000">
              <a:off x="5870184" y="2525136"/>
              <a:ext cx="5051855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1919111" y="4779634"/>
              <a:ext cx="7132522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/>
            <p:cNvSpPr txBox="1"/>
            <p:nvPr/>
          </p:nvSpPr>
          <p:spPr>
            <a:xfrm>
              <a:off x="578556" y="3463687"/>
              <a:ext cx="15362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踵と台座の</a:t>
              </a:r>
              <a:endParaRPr kumimoji="1" lang="en-US" altLang="ja-JP" dirty="0" smtClean="0"/>
            </a:p>
            <a:p>
              <a:r>
                <a:rPr lang="ja-JP" altLang="en-US" dirty="0" smtClean="0"/>
                <a:t>接地</a:t>
              </a:r>
              <a:r>
                <a:rPr kumimoji="1" lang="ja-JP" altLang="en-US" dirty="0" smtClean="0"/>
                <a:t>点を基準</a:t>
              </a:r>
              <a:endParaRPr kumimoji="1" lang="ja-JP" altLang="en-US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254232" y="1636889"/>
              <a:ext cx="3329758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注：</a:t>
              </a:r>
              <a:endParaRPr kumimoji="1" lang="en-US" altLang="ja-JP" dirty="0" smtClean="0"/>
            </a:p>
            <a:p>
              <a:r>
                <a:rPr kumimoji="1" lang="ja-JP" altLang="en-US" dirty="0" smtClean="0"/>
                <a:t>実際はパース上では手前より</a:t>
              </a:r>
              <a:endParaRPr kumimoji="1" lang="en-US" altLang="ja-JP" dirty="0" smtClean="0"/>
            </a:p>
            <a:p>
              <a:r>
                <a:rPr lang="ja-JP" altLang="en-US" dirty="0" smtClean="0"/>
                <a:t>踵部の台座底面までの高さは、</a:t>
              </a:r>
              <a:endParaRPr lang="en-US" altLang="ja-JP" dirty="0" smtClean="0"/>
            </a:p>
            <a:p>
              <a:r>
                <a:rPr lang="ja-JP" altLang="en-US" dirty="0" smtClean="0"/>
                <a:t>短くなりますが・・・</a:t>
              </a:r>
              <a:endParaRPr lang="en-US" altLang="ja-JP" dirty="0" smtClean="0"/>
            </a:p>
            <a:p>
              <a:r>
                <a:rPr kumimoji="1" lang="ja-JP" altLang="en-US" dirty="0" smtClean="0"/>
                <a:t>ここでは平行移動させています。</a:t>
              </a:r>
              <a:endParaRPr kumimoji="1" lang="ja-JP" altLang="en-US" dirty="0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7162259" y="4110018"/>
              <a:ext cx="348214" cy="1089634"/>
            </a:xfrm>
            <a:prstGeom prst="rect">
              <a:avLst/>
            </a:prstGeom>
            <a:solidFill>
              <a:srgbClr val="FFFF00">
                <a:alpha val="48000"/>
              </a:srgbClr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7146271" y="4110018"/>
              <a:ext cx="364202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 smtClean="0"/>
                <a:t>台</a:t>
              </a:r>
              <a:endParaRPr kumimoji="1" lang="en-US" altLang="ja-JP" sz="1400" dirty="0" smtClean="0"/>
            </a:p>
            <a:p>
              <a:pPr algn="ctr"/>
              <a:r>
                <a:rPr kumimoji="1" lang="ja-JP" altLang="en-US" sz="1400" dirty="0" smtClean="0"/>
                <a:t>座</a:t>
              </a:r>
              <a:endParaRPr kumimoji="1" lang="en-US" altLang="ja-JP" sz="1400" dirty="0" smtClean="0"/>
            </a:p>
            <a:p>
              <a:pPr algn="ctr"/>
              <a:r>
                <a:rPr kumimoji="1" lang="ja-JP" altLang="en-US" sz="1400" dirty="0" smtClean="0"/>
                <a:t>の</a:t>
              </a:r>
              <a:endParaRPr kumimoji="1" lang="en-US" altLang="ja-JP" sz="1400" dirty="0" smtClean="0"/>
            </a:p>
            <a:p>
              <a:pPr algn="ctr"/>
              <a:r>
                <a:rPr kumimoji="1" lang="ja-JP" altLang="en-US" sz="1400" dirty="0" smtClean="0"/>
                <a:t>高</a:t>
              </a:r>
              <a:endParaRPr kumimoji="1" lang="en-US" altLang="ja-JP" sz="1400" dirty="0" smtClean="0"/>
            </a:p>
            <a:p>
              <a:pPr algn="ctr"/>
              <a:r>
                <a:rPr kumimoji="1" lang="ja-JP" altLang="en-US" sz="1400" dirty="0" smtClean="0"/>
                <a:t>さ</a:t>
              </a:r>
              <a:endParaRPr kumimoji="1" lang="ja-JP" altLang="en-US" sz="1400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578556" y="4416778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台座の底面</a:t>
              </a:r>
              <a:endParaRPr kumimoji="1" lang="en-US" altLang="ja-JP" dirty="0" smtClean="0"/>
            </a:p>
            <a:p>
              <a:r>
                <a:rPr kumimoji="1" lang="ja-JP" altLang="en-US" dirty="0" smtClean="0"/>
                <a:t>予測基底線</a:t>
              </a:r>
              <a:endParaRPr kumimoji="1"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阿修羅ワク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28" y="396002"/>
            <a:ext cx="3822700" cy="6188075"/>
          </a:xfrm>
          <a:prstGeom prst="rect">
            <a:avLst/>
          </a:prstGeom>
        </p:spPr>
      </p:pic>
      <p:pic>
        <p:nvPicPr>
          <p:cNvPr id="7" name="図 6" descr="阿修羅ワク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743" y="396001"/>
            <a:ext cx="3822700" cy="6188075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rot="16200000" flipH="1">
            <a:off x="3079474" y="2410271"/>
            <a:ext cx="5939892" cy="19113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5400000">
            <a:off x="4990824" y="2410271"/>
            <a:ext cx="5939890" cy="19113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二等辺三角形 9"/>
          <p:cNvSpPr/>
          <p:nvPr/>
        </p:nvSpPr>
        <p:spPr>
          <a:xfrm rot="10800000">
            <a:off x="5093742" y="396002"/>
            <a:ext cx="3822701" cy="5939893"/>
          </a:xfrm>
          <a:prstGeom prst="triangle">
            <a:avLst/>
          </a:prstGeom>
          <a:solidFill>
            <a:srgbClr val="FF66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5093742" y="6335895"/>
            <a:ext cx="382270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82628" y="6334303"/>
            <a:ext cx="382270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10" idx="3"/>
            <a:endCxn id="7" idx="2"/>
          </p:cNvCxnSpPr>
          <p:nvPr/>
        </p:nvCxnSpPr>
        <p:spPr>
          <a:xfrm rot="16200000" flipH="1">
            <a:off x="3911055" y="3490039"/>
            <a:ext cx="6188074" cy="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16200000" flipH="1">
            <a:off x="1583004" y="3483145"/>
            <a:ext cx="6188075" cy="1378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1"/>
          <p:cNvGrpSpPr/>
          <p:nvPr/>
        </p:nvGrpSpPr>
        <p:grpSpPr>
          <a:xfrm>
            <a:off x="505526" y="396002"/>
            <a:ext cx="3822701" cy="6188075"/>
            <a:chOff x="5093742" y="396001"/>
            <a:chExt cx="3822701" cy="6188075"/>
          </a:xfrm>
        </p:grpSpPr>
        <p:pic>
          <p:nvPicPr>
            <p:cNvPr id="3" name="図 2" descr="阿修羅ワク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93743" y="396001"/>
              <a:ext cx="3822700" cy="6188075"/>
            </a:xfrm>
            <a:prstGeom prst="rect">
              <a:avLst/>
            </a:prstGeom>
          </p:spPr>
        </p:pic>
        <p:cxnSp>
          <p:nvCxnSpPr>
            <p:cNvPr id="4" name="直線コネクタ 3"/>
            <p:cNvCxnSpPr/>
            <p:nvPr/>
          </p:nvCxnSpPr>
          <p:spPr>
            <a:xfrm rot="16200000" flipH="1">
              <a:off x="3079474" y="2410271"/>
              <a:ext cx="5939892" cy="19113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コネクタ 4"/>
            <p:cNvCxnSpPr/>
            <p:nvPr/>
          </p:nvCxnSpPr>
          <p:spPr>
            <a:xfrm rot="5400000">
              <a:off x="4990824" y="2410271"/>
              <a:ext cx="5939890" cy="19113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二等辺三角形 5"/>
            <p:cNvSpPr/>
            <p:nvPr/>
          </p:nvSpPr>
          <p:spPr>
            <a:xfrm rot="10800000">
              <a:off x="5093742" y="396002"/>
              <a:ext cx="3822701" cy="5939893"/>
            </a:xfrm>
            <a:prstGeom prst="triangle">
              <a:avLst/>
            </a:prstGeom>
            <a:solidFill>
              <a:srgbClr val="FF6600">
                <a:alpha val="2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5093742" y="6335895"/>
              <a:ext cx="3822701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直線コネクタ 7"/>
          <p:cNvCxnSpPr/>
          <p:nvPr/>
        </p:nvCxnSpPr>
        <p:spPr>
          <a:xfrm rot="16200000" flipH="1">
            <a:off x="-677161" y="3490040"/>
            <a:ext cx="6188074" cy="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二等辺三角形 8"/>
          <p:cNvSpPr/>
          <p:nvPr/>
        </p:nvSpPr>
        <p:spPr>
          <a:xfrm rot="10800000">
            <a:off x="4958001" y="397591"/>
            <a:ext cx="3822701" cy="5939893"/>
          </a:xfrm>
          <a:prstGeom prst="triangle">
            <a:avLst/>
          </a:prstGeom>
          <a:solidFill>
            <a:srgbClr val="FF66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65558" y="117694"/>
            <a:ext cx="492443" cy="6740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こ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の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二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等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辺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三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角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形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の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比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率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を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確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か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め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 smtClean="0"/>
              <a:t>て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み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た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76444" y="6337484"/>
            <a:ext cx="1128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すると・・・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角形 10"/>
          <p:cNvSpPr>
            <a:spLocks noChangeAspect="1"/>
          </p:cNvSpPr>
          <p:nvPr/>
        </p:nvSpPr>
        <p:spPr>
          <a:xfrm rot="10800000">
            <a:off x="1587771" y="396001"/>
            <a:ext cx="6236776" cy="5939891"/>
          </a:xfrm>
          <a:prstGeom prst="pen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2" name="二等辺三角形 11"/>
          <p:cNvSpPr/>
          <p:nvPr/>
        </p:nvSpPr>
        <p:spPr>
          <a:xfrm rot="10800000">
            <a:off x="2786920" y="395997"/>
            <a:ext cx="3822701" cy="5939893"/>
          </a:xfrm>
          <a:prstGeom prst="triangl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9834" y="477250"/>
            <a:ext cx="646331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dirty="0" smtClean="0"/>
              <a:t>正</a:t>
            </a:r>
            <a:endParaRPr kumimoji="1" lang="en-US" altLang="ja-JP" sz="3600" dirty="0" smtClean="0"/>
          </a:p>
          <a:p>
            <a:pPr algn="ctr"/>
            <a:r>
              <a:rPr kumimoji="1" lang="ja-JP" altLang="en-US" sz="3600" dirty="0" smtClean="0"/>
              <a:t>五</a:t>
            </a:r>
            <a:endParaRPr kumimoji="1" lang="en-US" altLang="ja-JP" sz="3600" dirty="0" smtClean="0"/>
          </a:p>
          <a:p>
            <a:pPr algn="ctr"/>
            <a:r>
              <a:rPr kumimoji="1" lang="ja-JP" altLang="en-US" sz="3600" dirty="0" smtClean="0"/>
              <a:t>角</a:t>
            </a:r>
            <a:endParaRPr kumimoji="1" lang="en-US" altLang="ja-JP" sz="3600" dirty="0" smtClean="0"/>
          </a:p>
          <a:p>
            <a:pPr algn="ctr"/>
            <a:r>
              <a:rPr kumimoji="1" lang="ja-JP" altLang="en-US" sz="3600" dirty="0" smtClean="0"/>
              <a:t>形</a:t>
            </a:r>
            <a:endParaRPr kumimoji="1" lang="en-US" altLang="ja-JP" sz="3600" dirty="0" smtClean="0"/>
          </a:p>
          <a:p>
            <a:pPr algn="ctr"/>
            <a:r>
              <a:rPr kumimoji="1" lang="ja-JP" altLang="en-US" sz="3600" dirty="0" smtClean="0"/>
              <a:t>の</a:t>
            </a:r>
            <a:endParaRPr kumimoji="1" lang="en-US" altLang="ja-JP" sz="3600" dirty="0" smtClean="0"/>
          </a:p>
          <a:p>
            <a:pPr algn="ctr"/>
            <a:r>
              <a:rPr kumimoji="1" lang="ja-JP" altLang="en-US" sz="3600" dirty="0" smtClean="0"/>
              <a:t>中</a:t>
            </a:r>
            <a:endParaRPr kumimoji="1" lang="en-US" altLang="ja-JP" sz="3600" dirty="0" smtClean="0"/>
          </a:p>
          <a:p>
            <a:pPr algn="ctr"/>
            <a:r>
              <a:rPr kumimoji="1" lang="ja-JP" altLang="en-US" sz="3600" dirty="0" smtClean="0"/>
              <a:t>に</a:t>
            </a:r>
            <a:endParaRPr kumimoji="1" lang="en-US" altLang="ja-JP" sz="3600" dirty="0" smtClean="0"/>
          </a:p>
          <a:p>
            <a:pPr algn="ctr"/>
            <a:r>
              <a:rPr kumimoji="1" lang="ja-JP" altLang="en-US" sz="3600" dirty="0" smtClean="0"/>
              <a:t>！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09621" y="5966559"/>
            <a:ext cx="168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ということは・・・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図形グループ 8"/>
          <p:cNvGrpSpPr/>
          <p:nvPr/>
        </p:nvGrpSpPr>
        <p:grpSpPr>
          <a:xfrm>
            <a:off x="1628172" y="0"/>
            <a:ext cx="5883582" cy="5719523"/>
            <a:chOff x="1652192" y="270000"/>
            <a:chExt cx="6546968" cy="6364733"/>
          </a:xfrm>
        </p:grpSpPr>
        <p:pic>
          <p:nvPicPr>
            <p:cNvPr id="3" name="図 2" descr="修羅★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5067415">
              <a:off x="6270403" y="1763803"/>
              <a:ext cx="1488782" cy="2368733"/>
            </a:xfrm>
            <a:prstGeom prst="rect">
              <a:avLst/>
            </a:prstGeom>
          </p:spPr>
        </p:pic>
        <p:pic>
          <p:nvPicPr>
            <p:cNvPr id="5" name="図 4" descr="修羅★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476947">
              <a:off x="2092168" y="1778186"/>
              <a:ext cx="1488782" cy="2368733"/>
            </a:xfrm>
            <a:prstGeom prst="rect">
              <a:avLst/>
            </a:prstGeom>
          </p:spPr>
        </p:pic>
        <p:pic>
          <p:nvPicPr>
            <p:cNvPr id="6" name="図 5" descr="修羅★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4192684" y="270000"/>
              <a:ext cx="1488782" cy="2368733"/>
            </a:xfrm>
            <a:prstGeom prst="rect">
              <a:avLst/>
            </a:prstGeom>
          </p:spPr>
        </p:pic>
        <p:pic>
          <p:nvPicPr>
            <p:cNvPr id="7" name="図 6" descr="修羅★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4484">
              <a:off x="2854800" y="4230000"/>
              <a:ext cx="1488782" cy="2368733"/>
            </a:xfrm>
            <a:prstGeom prst="rect">
              <a:avLst/>
            </a:prstGeom>
          </p:spPr>
        </p:pic>
        <p:pic>
          <p:nvPicPr>
            <p:cNvPr id="8" name="図 7" descr="修羅★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420019">
              <a:off x="5490000" y="4266000"/>
              <a:ext cx="1488782" cy="2368733"/>
            </a:xfrm>
            <a:prstGeom prst="rect">
              <a:avLst/>
            </a:prstGeom>
          </p:spPr>
        </p:pic>
        <p:pic>
          <p:nvPicPr>
            <p:cNvPr id="2" name="図 1" descr="五芒星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6987" y="288481"/>
              <a:ext cx="6382109" cy="6088196"/>
            </a:xfrm>
            <a:prstGeom prst="rect">
              <a:avLst/>
            </a:prstGeom>
          </p:spPr>
        </p:pic>
      </p:grpSp>
      <p:pic>
        <p:nvPicPr>
          <p:cNvPr id="10" name="図 9" descr="vsl.png"/>
          <p:cNvPicPr>
            <a:picLocks noChangeAspect="1"/>
          </p:cNvPicPr>
          <p:nvPr/>
        </p:nvPicPr>
        <p:blipFill>
          <a:blip r:embed="rId4"/>
          <a:srcRect t="288" r="2309" b="2300"/>
          <a:stretch>
            <a:fillRect/>
          </a:stretch>
        </p:blipFill>
        <p:spPr>
          <a:xfrm rot="16200000">
            <a:off x="2237560" y="1586674"/>
            <a:ext cx="4651564" cy="57354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1"/>
          <p:cNvGrpSpPr/>
          <p:nvPr/>
        </p:nvGrpSpPr>
        <p:grpSpPr>
          <a:xfrm>
            <a:off x="2416875" y="396001"/>
            <a:ext cx="3822701" cy="6188075"/>
            <a:chOff x="5093742" y="396001"/>
            <a:chExt cx="3822701" cy="6188075"/>
          </a:xfrm>
        </p:grpSpPr>
        <p:pic>
          <p:nvPicPr>
            <p:cNvPr id="3" name="図 2" descr="阿修羅ワク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93743" y="396001"/>
              <a:ext cx="3822700" cy="6188075"/>
            </a:xfrm>
            <a:prstGeom prst="rect">
              <a:avLst/>
            </a:prstGeom>
          </p:spPr>
        </p:pic>
        <p:cxnSp>
          <p:nvCxnSpPr>
            <p:cNvPr id="4" name="直線コネクタ 3"/>
            <p:cNvCxnSpPr/>
            <p:nvPr/>
          </p:nvCxnSpPr>
          <p:spPr>
            <a:xfrm rot="16200000" flipH="1">
              <a:off x="3079474" y="2410271"/>
              <a:ext cx="5939892" cy="19113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コネクタ 4"/>
            <p:cNvCxnSpPr/>
            <p:nvPr/>
          </p:nvCxnSpPr>
          <p:spPr>
            <a:xfrm rot="5400000">
              <a:off x="4990824" y="2410271"/>
              <a:ext cx="5939890" cy="19113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二等辺三角形 5"/>
            <p:cNvSpPr/>
            <p:nvPr/>
          </p:nvSpPr>
          <p:spPr>
            <a:xfrm rot="10800000">
              <a:off x="5093742" y="396002"/>
              <a:ext cx="3822701" cy="5939893"/>
            </a:xfrm>
            <a:prstGeom prst="triangle">
              <a:avLst/>
            </a:prstGeom>
            <a:solidFill>
              <a:srgbClr val="FF6600">
                <a:alpha val="2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5093742" y="6335895"/>
              <a:ext cx="3822701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直線コネクタ 7"/>
          <p:cNvCxnSpPr/>
          <p:nvPr/>
        </p:nvCxnSpPr>
        <p:spPr>
          <a:xfrm rot="16200000" flipH="1">
            <a:off x="1234188" y="3490039"/>
            <a:ext cx="6188074" cy="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図 8" descr="修羅★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558" y="259477"/>
            <a:ext cx="397510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阿修羅ワク.gif"/>
          <p:cNvPicPr>
            <a:picLocks noChangeAspect="1"/>
          </p:cNvPicPr>
          <p:nvPr/>
        </p:nvPicPr>
        <p:blipFill>
          <a:blip r:embed="rId2"/>
          <a:srcRect l="196" t="577" b="289"/>
          <a:stretch>
            <a:fillRect/>
          </a:stretch>
        </p:blipFill>
        <p:spPr>
          <a:xfrm>
            <a:off x="0" y="377380"/>
            <a:ext cx="9152661" cy="6174490"/>
          </a:xfrm>
          <a:prstGeom prst="rect">
            <a:avLst/>
          </a:prstGeom>
        </p:spPr>
      </p:pic>
      <p:grpSp>
        <p:nvGrpSpPr>
          <p:cNvPr id="20" name="図形グループ 19"/>
          <p:cNvGrpSpPr/>
          <p:nvPr/>
        </p:nvGrpSpPr>
        <p:grpSpPr>
          <a:xfrm>
            <a:off x="5693168" y="377380"/>
            <a:ext cx="2588747" cy="6174490"/>
            <a:chOff x="5693168" y="377380"/>
            <a:chExt cx="2588747" cy="6174490"/>
          </a:xfrm>
        </p:grpSpPr>
        <p:pic>
          <p:nvPicPr>
            <p:cNvPr id="11" name="図 10" descr="正方形.png"/>
            <p:cNvPicPr>
              <a:picLocks noChangeAspect="1"/>
            </p:cNvPicPr>
            <p:nvPr/>
          </p:nvPicPr>
          <p:blipFill>
            <a:blip r:embed="rId3"/>
            <a:srcRect l="1801" t="1790" r="1801" b="1790"/>
            <a:stretch>
              <a:fillRect/>
            </a:stretch>
          </p:blipFill>
          <p:spPr>
            <a:xfrm rot="5400000">
              <a:off x="5700234" y="370315"/>
              <a:ext cx="2556002" cy="2570133"/>
            </a:xfrm>
            <a:prstGeom prst="rect">
              <a:avLst/>
            </a:prstGeom>
          </p:spPr>
        </p:pic>
        <p:pic>
          <p:nvPicPr>
            <p:cNvPr id="14" name="図 13" descr="正方形.png"/>
            <p:cNvPicPr>
              <a:picLocks noChangeAspect="1"/>
            </p:cNvPicPr>
            <p:nvPr/>
          </p:nvPicPr>
          <p:blipFill>
            <a:blip r:embed="rId3"/>
            <a:srcRect l="1801" t="1790" r="1801" b="1790"/>
            <a:stretch>
              <a:fillRect/>
            </a:stretch>
          </p:blipFill>
          <p:spPr>
            <a:xfrm rot="2698549">
              <a:off x="5725913" y="3454439"/>
              <a:ext cx="2556002" cy="2570133"/>
            </a:xfrm>
            <a:prstGeom prst="rect">
              <a:avLst/>
            </a:prstGeom>
          </p:spPr>
        </p:pic>
        <p:cxnSp>
          <p:nvCxnSpPr>
            <p:cNvPr id="15" name="直線コネクタ 14"/>
            <p:cNvCxnSpPr/>
            <p:nvPr/>
          </p:nvCxnSpPr>
          <p:spPr>
            <a:xfrm rot="16200000" flipH="1">
              <a:off x="3916665" y="3464624"/>
              <a:ext cx="6174490" cy="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7126555" y="1303286"/>
              <a:ext cx="45742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 smtClean="0">
                  <a:solidFill>
                    <a:schemeClr val="bg1"/>
                  </a:solidFill>
                </a:rPr>
                <a:t>１</a:t>
              </a:r>
              <a:endParaRPr kumimoji="1" lang="ja-JP" alt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126555" y="4370627"/>
              <a:ext cx="66957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>
                  <a:solidFill>
                    <a:srgbClr val="FFFFFF"/>
                  </a:solidFill>
                </a:rPr>
                <a:t>√</a:t>
              </a:r>
              <a:r>
                <a:rPr kumimoji="1" lang="ja-JP" altLang="en-US" sz="3200" dirty="0" smtClean="0">
                  <a:solidFill>
                    <a:srgbClr val="FFFFFF"/>
                  </a:solidFill>
                </a:rPr>
                <a:t>２</a:t>
              </a:r>
              <a:endParaRPr kumimoji="1" lang="ja-JP" altLang="en-US" sz="320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873386" y="160160"/>
            <a:ext cx="2140457" cy="26406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88747" y="3176763"/>
            <a:ext cx="2325096" cy="322968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黄金比.gif"/>
          <p:cNvPicPr>
            <a:picLocks noChangeAspect="1"/>
          </p:cNvPicPr>
          <p:nvPr/>
        </p:nvPicPr>
        <p:blipFill>
          <a:blip r:embed="rId2"/>
          <a:srcRect l="48045" t="1492" r="2402" b="597"/>
          <a:stretch>
            <a:fillRect/>
          </a:stretch>
        </p:blipFill>
        <p:spPr>
          <a:xfrm>
            <a:off x="5744752" y="571012"/>
            <a:ext cx="3088804" cy="521150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9" name="図 18" descr="大和比.gif"/>
          <p:cNvPicPr>
            <a:picLocks/>
          </p:cNvPicPr>
          <p:nvPr/>
        </p:nvPicPr>
        <p:blipFill>
          <a:blip r:embed="rId3"/>
          <a:srcRect l="695" t="936" r="695" b="936"/>
          <a:stretch>
            <a:fillRect/>
          </a:stretch>
        </p:blipFill>
        <p:spPr>
          <a:xfrm>
            <a:off x="3391099" y="571012"/>
            <a:ext cx="2140457" cy="5211501"/>
          </a:xfrm>
          <a:prstGeom prst="rect">
            <a:avLst/>
          </a:prstGeom>
          <a:ln>
            <a:solidFill>
              <a:srgbClr val="13FF1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修羅★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789" y="270000"/>
            <a:ext cx="3975100" cy="6324600"/>
          </a:xfrm>
          <a:prstGeom prst="rect">
            <a:avLst/>
          </a:prstGeom>
        </p:spPr>
      </p:pic>
      <p:pic>
        <p:nvPicPr>
          <p:cNvPr id="3" name="図 2" descr="阿修羅ワク.gif"/>
          <p:cNvPicPr>
            <a:picLocks noChangeAspect="1"/>
          </p:cNvPicPr>
          <p:nvPr/>
        </p:nvPicPr>
        <p:blipFill>
          <a:blip r:embed="rId3"/>
          <a:srcRect l="196" t="577" b="289"/>
          <a:stretch>
            <a:fillRect/>
          </a:stretch>
        </p:blipFill>
        <p:spPr>
          <a:xfrm>
            <a:off x="0" y="324555"/>
            <a:ext cx="6970889" cy="5972319"/>
          </a:xfrm>
          <a:prstGeom prst="rect">
            <a:avLst/>
          </a:prstGeom>
        </p:spPr>
      </p:pic>
      <p:pic>
        <p:nvPicPr>
          <p:cNvPr id="4" name="図 3" descr="vsl.png"/>
          <p:cNvPicPr>
            <a:picLocks noChangeAspect="1"/>
          </p:cNvPicPr>
          <p:nvPr/>
        </p:nvPicPr>
        <p:blipFill>
          <a:blip r:embed="rId4"/>
          <a:srcRect l="2309" t="288" r="2309" b="2300"/>
          <a:stretch>
            <a:fillRect/>
          </a:stretch>
        </p:blipFill>
        <p:spPr>
          <a:xfrm flipH="1">
            <a:off x="2995789" y="324555"/>
            <a:ext cx="5682544" cy="59776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阿修羅ワク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34374" y="-974211"/>
            <a:ext cx="4099980" cy="6636928"/>
          </a:xfrm>
          <a:prstGeom prst="rect">
            <a:avLst/>
          </a:prstGeom>
        </p:spPr>
      </p:pic>
      <p:pic>
        <p:nvPicPr>
          <p:cNvPr id="15" name="図 14" descr="vsl.png"/>
          <p:cNvPicPr>
            <a:picLocks noChangeAspect="1"/>
          </p:cNvPicPr>
          <p:nvPr/>
        </p:nvPicPr>
        <p:blipFill>
          <a:blip r:embed="rId3"/>
          <a:srcRect l="2309" t="288" r="2309" b="2300"/>
          <a:stretch>
            <a:fillRect/>
          </a:stretch>
        </p:blipFill>
        <p:spPr>
          <a:xfrm flipH="1">
            <a:off x="865899" y="294262"/>
            <a:ext cx="7812434" cy="4099981"/>
          </a:xfrm>
          <a:prstGeom prst="rect">
            <a:avLst/>
          </a:prstGeom>
        </p:spPr>
      </p:pic>
      <p:pic>
        <p:nvPicPr>
          <p:cNvPr id="7" name="図 6" descr="vsl.png"/>
          <p:cNvPicPr>
            <a:picLocks noChangeAspect="1"/>
          </p:cNvPicPr>
          <p:nvPr/>
        </p:nvPicPr>
        <p:blipFill>
          <a:blip r:embed="rId3"/>
          <a:srcRect l="2309" t="288" r="2309" b="2300"/>
          <a:stretch>
            <a:fillRect/>
          </a:stretch>
        </p:blipFill>
        <p:spPr>
          <a:xfrm>
            <a:off x="273109" y="294262"/>
            <a:ext cx="3263642" cy="1588259"/>
          </a:xfrm>
          <a:prstGeom prst="rect">
            <a:avLst/>
          </a:prstGeom>
        </p:spPr>
      </p:pic>
      <p:pic>
        <p:nvPicPr>
          <p:cNvPr id="8" name="図 7" descr="vsl.png"/>
          <p:cNvPicPr>
            <a:picLocks noChangeAspect="1"/>
          </p:cNvPicPr>
          <p:nvPr/>
        </p:nvPicPr>
        <p:blipFill>
          <a:blip r:embed="rId3"/>
          <a:srcRect l="2309" t="288" r="2309" b="2300"/>
          <a:stretch>
            <a:fillRect/>
          </a:stretch>
        </p:blipFill>
        <p:spPr>
          <a:xfrm>
            <a:off x="273108" y="2805982"/>
            <a:ext cx="3263643" cy="1588259"/>
          </a:xfrm>
          <a:prstGeom prst="rect">
            <a:avLst/>
          </a:prstGeom>
        </p:spPr>
      </p:pic>
      <p:pic>
        <p:nvPicPr>
          <p:cNvPr id="9" name="図 8" descr="vsl.png"/>
          <p:cNvPicPr>
            <a:picLocks noChangeAspect="1"/>
          </p:cNvPicPr>
          <p:nvPr/>
        </p:nvPicPr>
        <p:blipFill>
          <a:blip r:embed="rId3"/>
          <a:srcRect l="2309" t="288" r="2309" b="2300"/>
          <a:stretch>
            <a:fillRect/>
          </a:stretch>
        </p:blipFill>
        <p:spPr>
          <a:xfrm>
            <a:off x="273109" y="1882521"/>
            <a:ext cx="3264786" cy="923461"/>
          </a:xfrm>
          <a:prstGeom prst="rect">
            <a:avLst/>
          </a:prstGeom>
        </p:spPr>
      </p:pic>
      <p:pic>
        <p:nvPicPr>
          <p:cNvPr id="16" name="図 15" descr="vsl.png"/>
          <p:cNvPicPr>
            <a:picLocks noChangeAspect="1"/>
          </p:cNvPicPr>
          <p:nvPr/>
        </p:nvPicPr>
        <p:blipFill>
          <a:blip r:embed="rId3"/>
          <a:srcRect l="2309" t="288" r="2309" b="2300"/>
          <a:stretch>
            <a:fillRect/>
          </a:stretch>
        </p:blipFill>
        <p:spPr>
          <a:xfrm rot="16200000">
            <a:off x="-271639" y="-1047191"/>
            <a:ext cx="8701164" cy="642608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502829" y="5470932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阿修羅、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お前もか・・・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図形グループ 6"/>
          <p:cNvGrpSpPr>
            <a:grpSpLocks noChangeAspect="1"/>
          </p:cNvGrpSpPr>
          <p:nvPr/>
        </p:nvGrpSpPr>
        <p:grpSpPr>
          <a:xfrm>
            <a:off x="-328871" y="1212930"/>
            <a:ext cx="8494799" cy="11290143"/>
            <a:chOff x="3045155" y="396002"/>
            <a:chExt cx="4655958" cy="6188075"/>
          </a:xfrm>
        </p:grpSpPr>
        <p:pic>
          <p:nvPicPr>
            <p:cNvPr id="4" name="図 3" descr="阿修羅ワク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8412" y="396002"/>
              <a:ext cx="3822700" cy="6188075"/>
            </a:xfrm>
            <a:prstGeom prst="rect">
              <a:avLst/>
            </a:prstGeom>
          </p:spPr>
        </p:pic>
        <p:cxnSp>
          <p:nvCxnSpPr>
            <p:cNvPr id="5" name="直線コネクタ 4"/>
            <p:cNvCxnSpPr/>
            <p:nvPr/>
          </p:nvCxnSpPr>
          <p:spPr>
            <a:xfrm>
              <a:off x="3878412" y="6334303"/>
              <a:ext cx="3822701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図 5" descr="vsl.png"/>
            <p:cNvPicPr>
              <a:picLocks noChangeAspect="1"/>
            </p:cNvPicPr>
            <p:nvPr/>
          </p:nvPicPr>
          <p:blipFill>
            <a:blip r:embed="rId3"/>
            <a:srcRect l="2309" t="288" r="2309" b="2300"/>
            <a:stretch>
              <a:fillRect/>
            </a:stretch>
          </p:blipFill>
          <p:spPr>
            <a:xfrm>
              <a:off x="3045155" y="396002"/>
              <a:ext cx="4655958" cy="5939889"/>
            </a:xfrm>
            <a:prstGeom prst="rect">
              <a:avLst/>
            </a:prstGeom>
          </p:spPr>
        </p:pic>
      </p:grpSp>
      <p:pic>
        <p:nvPicPr>
          <p:cNvPr id="8" name="図 7" descr="vsl.png"/>
          <p:cNvPicPr>
            <a:picLocks noChangeAspect="1"/>
          </p:cNvPicPr>
          <p:nvPr/>
        </p:nvPicPr>
        <p:blipFill>
          <a:blip r:embed="rId3"/>
          <a:srcRect l="2309" t="288" r="2309" b="2300"/>
          <a:stretch>
            <a:fillRect/>
          </a:stretch>
        </p:blipFill>
        <p:spPr>
          <a:xfrm rot="16200000">
            <a:off x="1249672" y="-58260"/>
            <a:ext cx="6858000" cy="6974520"/>
          </a:xfrm>
          <a:prstGeom prst="rect">
            <a:avLst/>
          </a:prstGeom>
        </p:spPr>
      </p:pic>
      <p:pic>
        <p:nvPicPr>
          <p:cNvPr id="9" name="図 8" descr="vsl.png"/>
          <p:cNvPicPr>
            <a:picLocks noChangeAspect="1"/>
          </p:cNvPicPr>
          <p:nvPr/>
        </p:nvPicPr>
        <p:blipFill>
          <a:blip r:embed="rId3"/>
          <a:srcRect l="2309" t="288" r="2309" b="2300"/>
          <a:stretch>
            <a:fillRect/>
          </a:stretch>
        </p:blipFill>
        <p:spPr>
          <a:xfrm rot="5400000">
            <a:off x="-256571" y="1447981"/>
            <a:ext cx="5571058" cy="2675099"/>
          </a:xfrm>
          <a:prstGeom prst="rect">
            <a:avLst/>
          </a:prstGeom>
        </p:spPr>
      </p:pic>
      <p:pic>
        <p:nvPicPr>
          <p:cNvPr id="10" name="図 9" descr="vsl.png"/>
          <p:cNvPicPr>
            <a:picLocks noChangeAspect="1"/>
          </p:cNvPicPr>
          <p:nvPr/>
        </p:nvPicPr>
        <p:blipFill>
          <a:blip r:embed="rId3"/>
          <a:srcRect l="2309" t="288" r="2309" b="2300"/>
          <a:stretch>
            <a:fillRect/>
          </a:stretch>
        </p:blipFill>
        <p:spPr>
          <a:xfrm rot="5400000">
            <a:off x="4042853" y="1447982"/>
            <a:ext cx="5571058" cy="2675099"/>
          </a:xfrm>
          <a:prstGeom prst="rect">
            <a:avLst/>
          </a:prstGeom>
        </p:spPr>
      </p:pic>
      <p:pic>
        <p:nvPicPr>
          <p:cNvPr id="11" name="図 10" descr="vsl.png"/>
          <p:cNvPicPr>
            <a:picLocks noChangeAspect="1"/>
          </p:cNvPicPr>
          <p:nvPr/>
        </p:nvPicPr>
        <p:blipFill>
          <a:blip r:embed="rId3"/>
          <a:srcRect l="2309" t="288" r="2309" b="2300"/>
          <a:stretch>
            <a:fillRect/>
          </a:stretch>
        </p:blipFill>
        <p:spPr>
          <a:xfrm rot="5400000">
            <a:off x="1893140" y="1973370"/>
            <a:ext cx="5571058" cy="1624324"/>
          </a:xfrm>
          <a:prstGeom prst="rect">
            <a:avLst/>
          </a:prstGeom>
        </p:spPr>
      </p:pic>
      <p:pic>
        <p:nvPicPr>
          <p:cNvPr id="13" name="図 12" descr="vsl.png"/>
          <p:cNvPicPr>
            <a:picLocks noChangeAspect="1"/>
          </p:cNvPicPr>
          <p:nvPr/>
        </p:nvPicPr>
        <p:blipFill>
          <a:blip r:embed="rId3"/>
          <a:srcRect l="2309" t="288" r="2309" b="2300"/>
          <a:stretch>
            <a:fillRect/>
          </a:stretch>
        </p:blipFill>
        <p:spPr>
          <a:xfrm flipH="1">
            <a:off x="1191407" y="1224000"/>
            <a:ext cx="8497425" cy="40999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糸切りばさみ.jpg"/>
          <p:cNvPicPr>
            <a:picLocks noChangeAspect="1"/>
          </p:cNvPicPr>
          <p:nvPr/>
        </p:nvPicPr>
        <p:blipFill>
          <a:blip r:embed="rId2"/>
          <a:srcRect l="15591" r="34016"/>
          <a:stretch>
            <a:fillRect/>
          </a:stretch>
        </p:blipFill>
        <p:spPr>
          <a:xfrm>
            <a:off x="4244635" y="0"/>
            <a:ext cx="3231892" cy="6528943"/>
          </a:xfrm>
          <a:prstGeom prst="rect">
            <a:avLst/>
          </a:prstGeom>
        </p:spPr>
      </p:pic>
      <p:pic>
        <p:nvPicPr>
          <p:cNvPr id="13" name="図 12" descr="阿修羅ワク.gif"/>
          <p:cNvPicPr>
            <a:picLocks noChangeAspect="1"/>
          </p:cNvPicPr>
          <p:nvPr/>
        </p:nvPicPr>
        <p:blipFill>
          <a:blip r:embed="rId3"/>
          <a:srcRect l="196" t="577" b="289"/>
          <a:stretch>
            <a:fillRect/>
          </a:stretch>
        </p:blipFill>
        <p:spPr>
          <a:xfrm>
            <a:off x="226026" y="324555"/>
            <a:ext cx="8720417" cy="5972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断ちばさ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01" y="689913"/>
            <a:ext cx="8015508" cy="2880573"/>
          </a:xfrm>
          <a:prstGeom prst="rect">
            <a:avLst/>
          </a:prstGeom>
        </p:spPr>
      </p:pic>
      <p:pic>
        <p:nvPicPr>
          <p:cNvPr id="3" name="図 2" descr="vsl.png"/>
          <p:cNvPicPr>
            <a:picLocks noChangeAspect="1"/>
          </p:cNvPicPr>
          <p:nvPr/>
        </p:nvPicPr>
        <p:blipFill>
          <a:blip r:embed="rId3"/>
          <a:srcRect l="2309" t="288" r="2309" b="2300"/>
          <a:stretch>
            <a:fillRect/>
          </a:stretch>
        </p:blipFill>
        <p:spPr>
          <a:xfrm rot="16200000">
            <a:off x="221417" y="-1686481"/>
            <a:ext cx="8701164" cy="7704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ヘンケルス クラシック裁ちバサミ.jpg"/>
          <p:cNvPicPr>
            <a:picLocks noChangeAspect="1"/>
          </p:cNvPicPr>
          <p:nvPr/>
        </p:nvPicPr>
        <p:blipFill>
          <a:blip r:embed="rId2"/>
          <a:srcRect l="28346" r="30709"/>
          <a:stretch>
            <a:fillRect/>
          </a:stretch>
        </p:blipFill>
        <p:spPr>
          <a:xfrm>
            <a:off x="1941527" y="620890"/>
            <a:ext cx="2429804" cy="5934431"/>
          </a:xfrm>
          <a:prstGeom prst="rect">
            <a:avLst/>
          </a:prstGeom>
        </p:spPr>
      </p:pic>
      <p:pic>
        <p:nvPicPr>
          <p:cNvPr id="7" name="図 6" descr="糸切りばさみ.jpg"/>
          <p:cNvPicPr>
            <a:picLocks noChangeAspect="1"/>
          </p:cNvPicPr>
          <p:nvPr/>
        </p:nvPicPr>
        <p:blipFill>
          <a:blip r:embed="rId3"/>
          <a:srcRect l="39685" r="34016"/>
          <a:stretch>
            <a:fillRect/>
          </a:stretch>
        </p:blipFill>
        <p:spPr>
          <a:xfrm>
            <a:off x="4606876" y="264414"/>
            <a:ext cx="1703387" cy="6593586"/>
          </a:xfrm>
          <a:prstGeom prst="rect">
            <a:avLst/>
          </a:prstGeom>
        </p:spPr>
      </p:pic>
      <p:pic>
        <p:nvPicPr>
          <p:cNvPr id="3" name="図 2" descr="vsl.png"/>
          <p:cNvPicPr>
            <a:picLocks noChangeAspect="1"/>
          </p:cNvPicPr>
          <p:nvPr/>
        </p:nvPicPr>
        <p:blipFill>
          <a:blip r:embed="rId4"/>
          <a:srcRect l="2309" t="288" r="2309" b="2300"/>
          <a:stretch>
            <a:fillRect/>
          </a:stretch>
        </p:blipFill>
        <p:spPr>
          <a:xfrm>
            <a:off x="0" y="620890"/>
            <a:ext cx="9144000" cy="5972318"/>
          </a:xfrm>
          <a:prstGeom prst="rect">
            <a:avLst/>
          </a:prstGeom>
        </p:spPr>
      </p:pic>
      <p:pic>
        <p:nvPicPr>
          <p:cNvPr id="4" name="図 3" descr="阿修羅ワク.gif"/>
          <p:cNvPicPr>
            <a:picLocks noChangeAspect="1"/>
          </p:cNvPicPr>
          <p:nvPr/>
        </p:nvPicPr>
        <p:blipFill>
          <a:blip r:embed="rId5"/>
          <a:srcRect l="196" t="577" b="289"/>
          <a:stretch>
            <a:fillRect/>
          </a:stretch>
        </p:blipFill>
        <p:spPr>
          <a:xfrm flipH="1">
            <a:off x="3156429" y="658777"/>
            <a:ext cx="5987571" cy="5934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F5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92" y="0"/>
            <a:ext cx="8537663" cy="6403246"/>
          </a:xfrm>
          <a:prstGeom prst="rect">
            <a:avLst/>
          </a:prstGeom>
        </p:spPr>
      </p:pic>
      <p:pic>
        <p:nvPicPr>
          <p:cNvPr id="4" name="Picture 13" descr="同心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263238" flipH="1">
            <a:off x="1922769" y="2228400"/>
            <a:ext cx="5449887" cy="5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111</Words>
  <Application>Microsoft Macintosh PowerPoint</Application>
  <PresentationFormat>画面に合わせる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辻 政宏</dc:creator>
  <cp:lastModifiedBy>辻 政宏</cp:lastModifiedBy>
  <cp:revision>12</cp:revision>
  <dcterms:created xsi:type="dcterms:W3CDTF">2013-06-30T03:01:43Z</dcterms:created>
  <dcterms:modified xsi:type="dcterms:W3CDTF">2013-06-30T03:32:51Z</dcterms:modified>
</cp:coreProperties>
</file>