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306A-1F3D-3043-A313-A9FFE3F15E9B}" type="datetimeFigureOut">
              <a:rPr lang="ja-JP" altLang="en-US" smtClean="0"/>
              <a:pPr/>
              <a:t>14.2.12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A9D6F-0280-C04B-9F53-109B248784E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4" Type="http://schemas.openxmlformats.org/officeDocument/2006/relationships/image" Target="../media/image31.png"/><Relationship Id="rId15" Type="http://schemas.openxmlformats.org/officeDocument/2006/relationships/image" Target="../media/image32.png"/><Relationship Id="rId16" Type="http://schemas.openxmlformats.org/officeDocument/2006/relationships/image" Target="../media/image33.png"/><Relationship Id="rId17" Type="http://schemas.openxmlformats.org/officeDocument/2006/relationships/image" Target="../media/image34.png"/><Relationship Id="rId18" Type="http://schemas.openxmlformats.org/officeDocument/2006/relationships/image" Target="../media/image35.png"/><Relationship Id="rId19" Type="http://schemas.openxmlformats.org/officeDocument/2006/relationships/image" Target="../media/image36.png"/><Relationship Id="rId50" Type="http://schemas.openxmlformats.org/officeDocument/2006/relationships/image" Target="../media/image67.png"/><Relationship Id="rId51" Type="http://schemas.openxmlformats.org/officeDocument/2006/relationships/image" Target="../media/image68.png"/><Relationship Id="rId52" Type="http://schemas.openxmlformats.org/officeDocument/2006/relationships/image" Target="../media/image69.png"/><Relationship Id="rId53" Type="http://schemas.openxmlformats.org/officeDocument/2006/relationships/image" Target="../media/image70.png"/><Relationship Id="rId54" Type="http://schemas.openxmlformats.org/officeDocument/2006/relationships/image" Target="../media/image71.png"/><Relationship Id="rId55" Type="http://schemas.openxmlformats.org/officeDocument/2006/relationships/image" Target="../media/image72.png"/><Relationship Id="rId40" Type="http://schemas.openxmlformats.org/officeDocument/2006/relationships/image" Target="../media/image57.png"/><Relationship Id="rId41" Type="http://schemas.openxmlformats.org/officeDocument/2006/relationships/image" Target="../media/image58.png"/><Relationship Id="rId42" Type="http://schemas.openxmlformats.org/officeDocument/2006/relationships/image" Target="../media/image59.png"/><Relationship Id="rId43" Type="http://schemas.openxmlformats.org/officeDocument/2006/relationships/image" Target="../media/image60.png"/><Relationship Id="rId44" Type="http://schemas.openxmlformats.org/officeDocument/2006/relationships/image" Target="../media/image61.png"/><Relationship Id="rId45" Type="http://schemas.openxmlformats.org/officeDocument/2006/relationships/image" Target="../media/image62.png"/><Relationship Id="rId46" Type="http://schemas.openxmlformats.org/officeDocument/2006/relationships/image" Target="../media/image63.png"/><Relationship Id="rId47" Type="http://schemas.openxmlformats.org/officeDocument/2006/relationships/image" Target="../media/image64.png"/><Relationship Id="rId48" Type="http://schemas.openxmlformats.org/officeDocument/2006/relationships/image" Target="../media/image65.png"/><Relationship Id="rId49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30" Type="http://schemas.openxmlformats.org/officeDocument/2006/relationships/image" Target="../media/image47.png"/><Relationship Id="rId31" Type="http://schemas.openxmlformats.org/officeDocument/2006/relationships/image" Target="../media/image48.png"/><Relationship Id="rId32" Type="http://schemas.openxmlformats.org/officeDocument/2006/relationships/image" Target="../media/image49.png"/><Relationship Id="rId33" Type="http://schemas.openxmlformats.org/officeDocument/2006/relationships/image" Target="../media/image50.png"/><Relationship Id="rId34" Type="http://schemas.openxmlformats.org/officeDocument/2006/relationships/image" Target="../media/image51.png"/><Relationship Id="rId35" Type="http://schemas.openxmlformats.org/officeDocument/2006/relationships/image" Target="../media/image52.png"/><Relationship Id="rId36" Type="http://schemas.openxmlformats.org/officeDocument/2006/relationships/image" Target="../media/image53.png"/><Relationship Id="rId37" Type="http://schemas.openxmlformats.org/officeDocument/2006/relationships/image" Target="../media/image54.png"/><Relationship Id="rId38" Type="http://schemas.openxmlformats.org/officeDocument/2006/relationships/image" Target="../media/image55.png"/><Relationship Id="rId39" Type="http://schemas.openxmlformats.org/officeDocument/2006/relationships/image" Target="../media/image56.png"/><Relationship Id="rId20" Type="http://schemas.openxmlformats.org/officeDocument/2006/relationships/image" Target="../media/image37.png"/><Relationship Id="rId21" Type="http://schemas.openxmlformats.org/officeDocument/2006/relationships/image" Target="../media/image38.png"/><Relationship Id="rId22" Type="http://schemas.openxmlformats.org/officeDocument/2006/relationships/image" Target="../media/image39.png"/><Relationship Id="rId23" Type="http://schemas.openxmlformats.org/officeDocument/2006/relationships/image" Target="../media/image40.png"/><Relationship Id="rId24" Type="http://schemas.openxmlformats.org/officeDocument/2006/relationships/image" Target="../media/image41.png"/><Relationship Id="rId25" Type="http://schemas.openxmlformats.org/officeDocument/2006/relationships/image" Target="../media/image42.png"/><Relationship Id="rId26" Type="http://schemas.openxmlformats.org/officeDocument/2006/relationships/image" Target="../media/image43.png"/><Relationship Id="rId27" Type="http://schemas.openxmlformats.org/officeDocument/2006/relationships/image" Target="../media/image44.png"/><Relationship Id="rId28" Type="http://schemas.openxmlformats.org/officeDocument/2006/relationships/image" Target="../media/image45.png"/><Relationship Id="rId29" Type="http://schemas.openxmlformats.org/officeDocument/2006/relationships/image" Target="../media/image46.png"/><Relationship Id="rId10" Type="http://schemas.openxmlformats.org/officeDocument/2006/relationships/image" Target="../media/image27.png"/><Relationship Id="rId11" Type="http://schemas.openxmlformats.org/officeDocument/2006/relationships/image" Target="../media/image28.png"/><Relationship Id="rId12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7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95999" y="207085"/>
            <a:ext cx="2293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キューブパレット</a:t>
            </a:r>
            <a:endParaRPr kumimoji="1" lang="ja-JP" altLang="en-US" sz="2400" dirty="0"/>
          </a:p>
        </p:txBody>
      </p:sp>
      <p:pic>
        <p:nvPicPr>
          <p:cNvPr id="3" name="図 2" descr="C２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91" y="847101"/>
            <a:ext cx="1330325" cy="1536700"/>
          </a:xfrm>
          <a:prstGeom prst="rect">
            <a:avLst/>
          </a:prstGeom>
        </p:spPr>
      </p:pic>
      <p:pic>
        <p:nvPicPr>
          <p:cNvPr id="4" name="図 3" descr="C４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046" y="849098"/>
            <a:ext cx="1330325" cy="1530350"/>
          </a:xfrm>
          <a:prstGeom prst="rect">
            <a:avLst/>
          </a:prstGeom>
        </p:spPr>
      </p:pic>
      <p:pic>
        <p:nvPicPr>
          <p:cNvPr id="6" name="図 5" descr="C６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3215" y="836049"/>
            <a:ext cx="1330325" cy="1530350"/>
          </a:xfrm>
          <a:prstGeom prst="rect">
            <a:avLst/>
          </a:prstGeom>
        </p:spPr>
      </p:pic>
      <p:pic>
        <p:nvPicPr>
          <p:cNvPr id="7" name="図 6" descr="C８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7357" y="848969"/>
            <a:ext cx="1330325" cy="1530350"/>
          </a:xfrm>
          <a:prstGeom prst="rect">
            <a:avLst/>
          </a:prstGeom>
        </p:spPr>
      </p:pic>
      <p:pic>
        <p:nvPicPr>
          <p:cNvPr id="8" name="図 7" descr="C１０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5472" y="836491"/>
            <a:ext cx="1330325" cy="1530350"/>
          </a:xfrm>
          <a:prstGeom prst="rect">
            <a:avLst/>
          </a:prstGeom>
        </p:spPr>
      </p:pic>
      <p:pic>
        <p:nvPicPr>
          <p:cNvPr id="9" name="図 8" descr="C１２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0045" y="848787"/>
            <a:ext cx="1330325" cy="1530350"/>
          </a:xfrm>
          <a:prstGeom prst="rect">
            <a:avLst/>
          </a:prstGeom>
        </p:spPr>
      </p:pic>
      <p:pic>
        <p:nvPicPr>
          <p:cNvPr id="10" name="図 9" descr="C１４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0174" y="2837777"/>
            <a:ext cx="1333500" cy="1530350"/>
          </a:xfrm>
          <a:prstGeom prst="rect">
            <a:avLst/>
          </a:prstGeom>
        </p:spPr>
      </p:pic>
      <p:pic>
        <p:nvPicPr>
          <p:cNvPr id="11" name="図 10" descr="C１６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00687" y="2809541"/>
            <a:ext cx="1333500" cy="1530350"/>
          </a:xfrm>
          <a:prstGeom prst="rect">
            <a:avLst/>
          </a:prstGeom>
        </p:spPr>
      </p:pic>
      <p:pic>
        <p:nvPicPr>
          <p:cNvPr id="12" name="図 11" descr="C１８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65754" y="2782934"/>
            <a:ext cx="1333500" cy="1530350"/>
          </a:xfrm>
          <a:prstGeom prst="rect">
            <a:avLst/>
          </a:prstGeom>
        </p:spPr>
      </p:pic>
      <p:pic>
        <p:nvPicPr>
          <p:cNvPr id="13" name="図 12" descr="C２０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03262" y="2783140"/>
            <a:ext cx="1330325" cy="1530350"/>
          </a:xfrm>
          <a:prstGeom prst="rect">
            <a:avLst/>
          </a:prstGeom>
        </p:spPr>
      </p:pic>
      <p:pic>
        <p:nvPicPr>
          <p:cNvPr id="14" name="図 13" descr="C２２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93910" y="2779066"/>
            <a:ext cx="1333500" cy="1536700"/>
          </a:xfrm>
          <a:prstGeom prst="rect">
            <a:avLst/>
          </a:prstGeom>
        </p:spPr>
      </p:pic>
      <p:pic>
        <p:nvPicPr>
          <p:cNvPr id="15" name="図 14" descr="C２４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5610" y="2783181"/>
            <a:ext cx="1333500" cy="1530350"/>
          </a:xfrm>
          <a:prstGeom prst="rect">
            <a:avLst/>
          </a:prstGeom>
        </p:spPr>
      </p:pic>
      <p:pic>
        <p:nvPicPr>
          <p:cNvPr id="16" name="図 15" descr="石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03779" y="4900778"/>
            <a:ext cx="1339850" cy="1543050"/>
          </a:xfrm>
          <a:prstGeom prst="rect">
            <a:avLst/>
          </a:prstGeom>
        </p:spPr>
      </p:pic>
      <p:pic>
        <p:nvPicPr>
          <p:cNvPr id="17" name="図 16" descr="木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150405" y="4897923"/>
            <a:ext cx="1317625" cy="1524000"/>
          </a:xfrm>
          <a:prstGeom prst="rect">
            <a:avLst/>
          </a:prstGeom>
        </p:spPr>
      </p:pic>
      <p:pic>
        <p:nvPicPr>
          <p:cNvPr id="18" name="図 17" descr="モノ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9083" y="4838099"/>
            <a:ext cx="1330325" cy="1536700"/>
          </a:xfrm>
          <a:prstGeom prst="rect">
            <a:avLst/>
          </a:prstGeom>
        </p:spPr>
      </p:pic>
      <p:pic>
        <p:nvPicPr>
          <p:cNvPr id="19" name="図 18" descr="アイス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502894" y="4868492"/>
            <a:ext cx="1339850" cy="1555750"/>
          </a:xfrm>
          <a:prstGeom prst="rect">
            <a:avLst/>
          </a:prstGeom>
        </p:spPr>
      </p:pic>
      <p:pic>
        <p:nvPicPr>
          <p:cNvPr id="20" name="図 19" descr="金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14328" y="4877909"/>
            <a:ext cx="1333500" cy="1536700"/>
          </a:xfrm>
          <a:prstGeom prst="rect">
            <a:avLst/>
          </a:prstGeom>
        </p:spPr>
      </p:pic>
      <p:pic>
        <p:nvPicPr>
          <p:cNvPr id="21" name="図 20" descr="銀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52572" y="4905076"/>
            <a:ext cx="1330325" cy="1536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C２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326" y="4961212"/>
            <a:ext cx="1330325" cy="1536700"/>
          </a:xfrm>
          <a:prstGeom prst="rect">
            <a:avLst/>
          </a:prstGeom>
        </p:spPr>
      </p:pic>
      <p:pic>
        <p:nvPicPr>
          <p:cNvPr id="3" name="図 2" descr="C４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14" y="3060154"/>
            <a:ext cx="1093733" cy="1258185"/>
          </a:xfrm>
          <a:prstGeom prst="rect">
            <a:avLst/>
          </a:prstGeom>
        </p:spPr>
      </p:pic>
      <p:pic>
        <p:nvPicPr>
          <p:cNvPr id="4" name="図 3" descr="C６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2826" y="1139776"/>
            <a:ext cx="1637473" cy="1883680"/>
          </a:xfrm>
          <a:prstGeom prst="rect">
            <a:avLst/>
          </a:prstGeom>
        </p:spPr>
      </p:pic>
      <p:pic>
        <p:nvPicPr>
          <p:cNvPr id="5" name="図 4" descr="C８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2125" y="990754"/>
            <a:ext cx="1330325" cy="1530350"/>
          </a:xfrm>
          <a:prstGeom prst="rect">
            <a:avLst/>
          </a:prstGeom>
        </p:spPr>
      </p:pic>
      <p:pic>
        <p:nvPicPr>
          <p:cNvPr id="6" name="図 5" descr="C１０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8386" y="177544"/>
            <a:ext cx="983598" cy="1131490"/>
          </a:xfrm>
          <a:prstGeom prst="rect">
            <a:avLst/>
          </a:prstGeom>
        </p:spPr>
      </p:pic>
      <p:pic>
        <p:nvPicPr>
          <p:cNvPr id="7" name="図 6" descr="C１２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5496" y="1462701"/>
            <a:ext cx="871901" cy="1002998"/>
          </a:xfrm>
          <a:prstGeom prst="rect">
            <a:avLst/>
          </a:prstGeom>
        </p:spPr>
      </p:pic>
      <p:pic>
        <p:nvPicPr>
          <p:cNvPr id="8" name="図 7" descr="C１４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97980" y="256105"/>
            <a:ext cx="1333500" cy="1530350"/>
          </a:xfrm>
          <a:prstGeom prst="rect">
            <a:avLst/>
          </a:prstGeom>
        </p:spPr>
      </p:pic>
      <p:pic>
        <p:nvPicPr>
          <p:cNvPr id="9" name="図 8" descr="C１６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08784" y="1352962"/>
            <a:ext cx="726055" cy="833234"/>
          </a:xfrm>
          <a:prstGeom prst="rect">
            <a:avLst/>
          </a:prstGeom>
        </p:spPr>
      </p:pic>
      <p:pic>
        <p:nvPicPr>
          <p:cNvPr id="10" name="図 9" descr="C１８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89020" y="2603458"/>
            <a:ext cx="1039023" cy="1192403"/>
          </a:xfrm>
          <a:prstGeom prst="rect">
            <a:avLst/>
          </a:prstGeom>
        </p:spPr>
      </p:pic>
      <p:pic>
        <p:nvPicPr>
          <p:cNvPr id="12" name="図 11" descr="C２２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43166" y="4129794"/>
            <a:ext cx="1646923" cy="1897883"/>
          </a:xfrm>
          <a:prstGeom prst="rect">
            <a:avLst/>
          </a:prstGeom>
        </p:spPr>
      </p:pic>
      <p:pic>
        <p:nvPicPr>
          <p:cNvPr id="13" name="図 12" descr="C２４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13571" y="5501465"/>
            <a:ext cx="899235" cy="1031979"/>
          </a:xfrm>
          <a:prstGeom prst="rect">
            <a:avLst/>
          </a:prstGeom>
        </p:spPr>
      </p:pic>
      <p:pic>
        <p:nvPicPr>
          <p:cNvPr id="14" name="図 13" descr="C６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806104" y="1554484"/>
            <a:ext cx="852482" cy="980660"/>
          </a:xfrm>
          <a:prstGeom prst="rect">
            <a:avLst/>
          </a:prstGeom>
        </p:spPr>
      </p:pic>
      <p:pic>
        <p:nvPicPr>
          <p:cNvPr id="11" name="図 10" descr="C２０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27550" y="3432009"/>
            <a:ext cx="1330325" cy="1530350"/>
          </a:xfrm>
          <a:prstGeom prst="rect">
            <a:avLst/>
          </a:prstGeom>
        </p:spPr>
      </p:pic>
      <p:pic>
        <p:nvPicPr>
          <p:cNvPr id="21" name="図 20" descr="C８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0671" y="1118891"/>
            <a:ext cx="1543437" cy="1775505"/>
          </a:xfrm>
          <a:prstGeom prst="rect">
            <a:avLst/>
          </a:prstGeom>
        </p:spPr>
      </p:pic>
      <p:pic>
        <p:nvPicPr>
          <p:cNvPr id="22" name="図 21" descr="C１０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51043" y="1016503"/>
            <a:ext cx="983598" cy="1131490"/>
          </a:xfrm>
          <a:prstGeom prst="rect">
            <a:avLst/>
          </a:prstGeom>
        </p:spPr>
      </p:pic>
      <p:pic>
        <p:nvPicPr>
          <p:cNvPr id="23" name="図 22" descr="C１２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5649" y="2186196"/>
            <a:ext cx="871901" cy="1002998"/>
          </a:xfrm>
          <a:prstGeom prst="rect">
            <a:avLst/>
          </a:prstGeom>
        </p:spPr>
      </p:pic>
      <p:pic>
        <p:nvPicPr>
          <p:cNvPr id="24" name="図 23" descr="C１４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95641" y="284096"/>
            <a:ext cx="1634385" cy="1875651"/>
          </a:xfrm>
          <a:prstGeom prst="rect">
            <a:avLst/>
          </a:prstGeom>
        </p:spPr>
      </p:pic>
      <p:pic>
        <p:nvPicPr>
          <p:cNvPr id="25" name="図 24" descr="C１６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7945" y="1556921"/>
            <a:ext cx="726055" cy="833234"/>
          </a:xfrm>
          <a:prstGeom prst="rect">
            <a:avLst/>
          </a:prstGeom>
        </p:spPr>
      </p:pic>
      <p:pic>
        <p:nvPicPr>
          <p:cNvPr id="26" name="図 25" descr="C１８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78811" y="2341751"/>
            <a:ext cx="665189" cy="763384"/>
          </a:xfrm>
          <a:prstGeom prst="rect">
            <a:avLst/>
          </a:prstGeom>
        </p:spPr>
      </p:pic>
      <p:pic>
        <p:nvPicPr>
          <p:cNvPr id="27" name="図 26" descr="C２２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10858" y="5197290"/>
            <a:ext cx="532380" cy="613505"/>
          </a:xfrm>
          <a:prstGeom prst="rect">
            <a:avLst/>
          </a:prstGeom>
        </p:spPr>
      </p:pic>
      <p:pic>
        <p:nvPicPr>
          <p:cNvPr id="28" name="図 27" descr="C２４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84333" y="5639018"/>
            <a:ext cx="1239907" cy="1422941"/>
          </a:xfrm>
          <a:prstGeom prst="rect">
            <a:avLst/>
          </a:prstGeom>
        </p:spPr>
      </p:pic>
      <p:pic>
        <p:nvPicPr>
          <p:cNvPr id="29" name="図 28" descr="C２０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17342" y="3170301"/>
            <a:ext cx="851682" cy="979739"/>
          </a:xfrm>
          <a:prstGeom prst="rect">
            <a:avLst/>
          </a:prstGeom>
        </p:spPr>
      </p:pic>
      <p:pic>
        <p:nvPicPr>
          <p:cNvPr id="30" name="図 29" descr="C２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504" y="3928279"/>
            <a:ext cx="941055" cy="1087042"/>
          </a:xfrm>
          <a:prstGeom prst="rect">
            <a:avLst/>
          </a:prstGeom>
        </p:spPr>
      </p:pic>
      <p:pic>
        <p:nvPicPr>
          <p:cNvPr id="31" name="図 30" descr="C４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1408" y="2394110"/>
            <a:ext cx="773693" cy="890024"/>
          </a:xfrm>
          <a:prstGeom prst="rect">
            <a:avLst/>
          </a:prstGeom>
        </p:spPr>
      </p:pic>
      <p:pic>
        <p:nvPicPr>
          <p:cNvPr id="32" name="図 31" descr="C６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26" y="572509"/>
            <a:ext cx="1158327" cy="1332491"/>
          </a:xfrm>
          <a:prstGeom prst="rect">
            <a:avLst/>
          </a:prstGeom>
        </p:spPr>
      </p:pic>
      <p:pic>
        <p:nvPicPr>
          <p:cNvPr id="33" name="図 32" descr="C８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1255" y="0"/>
            <a:ext cx="941055" cy="1082550"/>
          </a:xfrm>
          <a:prstGeom prst="rect">
            <a:avLst/>
          </a:prstGeom>
        </p:spPr>
      </p:pic>
      <p:pic>
        <p:nvPicPr>
          <p:cNvPr id="34" name="図 33" descr="C１２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1463" y="692639"/>
            <a:ext cx="616772" cy="709508"/>
          </a:xfrm>
          <a:prstGeom prst="rect">
            <a:avLst/>
          </a:prstGeom>
        </p:spPr>
      </p:pic>
      <p:pic>
        <p:nvPicPr>
          <p:cNvPr id="35" name="図 34" descr="C２４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94749" y="4680198"/>
            <a:ext cx="636108" cy="730009"/>
          </a:xfrm>
          <a:prstGeom prst="rect">
            <a:avLst/>
          </a:prstGeom>
        </p:spPr>
      </p:pic>
      <p:pic>
        <p:nvPicPr>
          <p:cNvPr id="36" name="図 35" descr="C６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62726" y="874328"/>
            <a:ext cx="603035" cy="693706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2826933" y="2941092"/>
            <a:ext cx="3824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キューブパレットから、コピー＆ペーストでキャンバスへ。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サイズや向きの変更も可能。</a:t>
            </a:r>
            <a:endParaRPr kumimoji="1" lang="en-US" altLang="ja-JP" dirty="0" smtClean="0"/>
          </a:p>
          <a:p>
            <a:r>
              <a:rPr lang="ja-JP" altLang="en-US" dirty="0" smtClean="0"/>
              <a:t>重なりは、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最前面へ移動</a:t>
            </a:r>
            <a:r>
              <a:rPr lang="en-US" altLang="ja-JP" dirty="0" smtClean="0"/>
              <a:t>】【</a:t>
            </a:r>
            <a:r>
              <a:rPr lang="ja-JP" altLang="en-US" dirty="0" smtClean="0"/>
              <a:t>最背面へ移動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で。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C２①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11" y="810975"/>
            <a:ext cx="1330325" cy="781050"/>
          </a:xfrm>
          <a:prstGeom prst="rect">
            <a:avLst/>
          </a:prstGeom>
        </p:spPr>
      </p:pic>
      <p:pic>
        <p:nvPicPr>
          <p:cNvPr id="3" name="図 2" descr="C２②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76" y="1221994"/>
            <a:ext cx="682625" cy="1146175"/>
          </a:xfrm>
          <a:prstGeom prst="rect">
            <a:avLst/>
          </a:prstGeom>
        </p:spPr>
      </p:pic>
      <p:pic>
        <p:nvPicPr>
          <p:cNvPr id="4" name="図 3" descr="C２③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347" y="1231377"/>
            <a:ext cx="676275" cy="1152525"/>
          </a:xfrm>
          <a:prstGeom prst="rect">
            <a:avLst/>
          </a:prstGeom>
        </p:spPr>
      </p:pic>
      <p:pic>
        <p:nvPicPr>
          <p:cNvPr id="6" name="図 5" descr="C4１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0207" y="783435"/>
            <a:ext cx="1330325" cy="781050"/>
          </a:xfrm>
          <a:prstGeom prst="rect">
            <a:avLst/>
          </a:prstGeom>
        </p:spPr>
      </p:pic>
      <p:pic>
        <p:nvPicPr>
          <p:cNvPr id="7" name="図 6" descr="C４２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1780" y="1236047"/>
            <a:ext cx="682625" cy="1146175"/>
          </a:xfrm>
          <a:prstGeom prst="rect">
            <a:avLst/>
          </a:prstGeom>
        </p:spPr>
      </p:pic>
      <p:pic>
        <p:nvPicPr>
          <p:cNvPr id="8" name="図 7" descr="C４３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5384" y="1235643"/>
            <a:ext cx="676275" cy="1146175"/>
          </a:xfrm>
          <a:prstGeom prst="rect">
            <a:avLst/>
          </a:prstGeom>
        </p:spPr>
      </p:pic>
      <p:pic>
        <p:nvPicPr>
          <p:cNvPr id="9" name="図 8" descr="C６１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89758" y="782669"/>
            <a:ext cx="1330325" cy="781050"/>
          </a:xfrm>
          <a:prstGeom prst="rect">
            <a:avLst/>
          </a:prstGeom>
        </p:spPr>
      </p:pic>
      <p:pic>
        <p:nvPicPr>
          <p:cNvPr id="10" name="図 9" descr="C６２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0265" y="1232556"/>
            <a:ext cx="682625" cy="1152525"/>
          </a:xfrm>
          <a:prstGeom prst="rect">
            <a:avLst/>
          </a:prstGeom>
        </p:spPr>
      </p:pic>
      <p:pic>
        <p:nvPicPr>
          <p:cNvPr id="11" name="図 10" descr="C６３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65591" y="1235447"/>
            <a:ext cx="669925" cy="1146175"/>
          </a:xfrm>
          <a:prstGeom prst="rect">
            <a:avLst/>
          </a:prstGeom>
        </p:spPr>
      </p:pic>
      <p:pic>
        <p:nvPicPr>
          <p:cNvPr id="12" name="図 11" descr="C８１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22915" y="782132"/>
            <a:ext cx="1333500" cy="781050"/>
          </a:xfrm>
          <a:prstGeom prst="rect">
            <a:avLst/>
          </a:prstGeom>
        </p:spPr>
      </p:pic>
      <p:pic>
        <p:nvPicPr>
          <p:cNvPr id="13" name="図 12" descr="C８２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76128" y="1234823"/>
            <a:ext cx="682625" cy="1146175"/>
          </a:xfrm>
          <a:prstGeom prst="rect">
            <a:avLst/>
          </a:prstGeom>
        </p:spPr>
      </p:pic>
      <p:pic>
        <p:nvPicPr>
          <p:cNvPr id="14" name="図 13" descr="C８３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11231" y="1232194"/>
            <a:ext cx="676275" cy="1152525"/>
          </a:xfrm>
          <a:prstGeom prst="rect">
            <a:avLst/>
          </a:prstGeom>
        </p:spPr>
      </p:pic>
      <p:pic>
        <p:nvPicPr>
          <p:cNvPr id="15" name="図 14" descr="C１０１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60161" y="786468"/>
            <a:ext cx="1330325" cy="774700"/>
          </a:xfrm>
          <a:prstGeom prst="rect">
            <a:avLst/>
          </a:prstGeom>
        </p:spPr>
      </p:pic>
      <p:pic>
        <p:nvPicPr>
          <p:cNvPr id="16" name="図 15" descr="C１０２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40198" y="1235842"/>
            <a:ext cx="682625" cy="1146175"/>
          </a:xfrm>
          <a:prstGeom prst="rect">
            <a:avLst/>
          </a:prstGeom>
        </p:spPr>
      </p:pic>
      <p:pic>
        <p:nvPicPr>
          <p:cNvPr id="17" name="図 16" descr="C１０３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64074" y="1218094"/>
            <a:ext cx="669925" cy="1152525"/>
          </a:xfrm>
          <a:prstGeom prst="rect">
            <a:avLst/>
          </a:prstGeom>
        </p:spPr>
      </p:pic>
      <p:pic>
        <p:nvPicPr>
          <p:cNvPr id="18" name="図 17" descr="C１２１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423633" y="796650"/>
            <a:ext cx="1330325" cy="781050"/>
          </a:xfrm>
          <a:prstGeom prst="rect">
            <a:avLst/>
          </a:prstGeom>
        </p:spPr>
      </p:pic>
      <p:pic>
        <p:nvPicPr>
          <p:cNvPr id="19" name="図 18" descr="C１２２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75450" y="1232579"/>
            <a:ext cx="682625" cy="1152525"/>
          </a:xfrm>
          <a:prstGeom prst="rect">
            <a:avLst/>
          </a:prstGeom>
        </p:spPr>
      </p:pic>
      <p:pic>
        <p:nvPicPr>
          <p:cNvPr id="20" name="図 19" descr="C１２３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10399" y="1232010"/>
            <a:ext cx="676275" cy="1152525"/>
          </a:xfrm>
          <a:prstGeom prst="rect">
            <a:avLst/>
          </a:prstGeom>
        </p:spPr>
      </p:pic>
      <p:pic>
        <p:nvPicPr>
          <p:cNvPr id="21" name="図 20" descr="C１４１.pn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436572" y="2828847"/>
            <a:ext cx="1333500" cy="774700"/>
          </a:xfrm>
          <a:prstGeom prst="rect">
            <a:avLst/>
          </a:prstGeom>
        </p:spPr>
      </p:pic>
      <p:pic>
        <p:nvPicPr>
          <p:cNvPr id="22" name="図 21" descr="C１４２.png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416597" y="3275866"/>
            <a:ext cx="682625" cy="1152525"/>
          </a:xfrm>
          <a:prstGeom prst="rect">
            <a:avLst/>
          </a:prstGeom>
        </p:spPr>
      </p:pic>
      <p:pic>
        <p:nvPicPr>
          <p:cNvPr id="23" name="図 22" descr="C１４３.png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150836" y="3260955"/>
            <a:ext cx="676275" cy="1152525"/>
          </a:xfrm>
          <a:prstGeom prst="rect">
            <a:avLst/>
          </a:prstGeom>
        </p:spPr>
      </p:pic>
      <p:pic>
        <p:nvPicPr>
          <p:cNvPr id="24" name="図 23" descr="C１６１.pn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002794" y="2829462"/>
            <a:ext cx="1330325" cy="774700"/>
          </a:xfrm>
          <a:prstGeom prst="rect">
            <a:avLst/>
          </a:prstGeom>
        </p:spPr>
      </p:pic>
      <p:pic>
        <p:nvPicPr>
          <p:cNvPr id="25" name="図 24" descr="C１６２.png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966675" y="3264121"/>
            <a:ext cx="682625" cy="1146175"/>
          </a:xfrm>
          <a:prstGeom prst="rect">
            <a:avLst/>
          </a:prstGeom>
        </p:spPr>
      </p:pic>
      <p:pic>
        <p:nvPicPr>
          <p:cNvPr id="26" name="図 25" descr="C１６３.png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04784" y="3275141"/>
            <a:ext cx="669925" cy="1152525"/>
          </a:xfrm>
          <a:prstGeom prst="rect">
            <a:avLst/>
          </a:prstGeom>
        </p:spPr>
      </p:pic>
      <p:pic>
        <p:nvPicPr>
          <p:cNvPr id="27" name="図 26" descr="C１８１.png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539524" y="2838996"/>
            <a:ext cx="1330325" cy="781050"/>
          </a:xfrm>
          <a:prstGeom prst="rect">
            <a:avLst/>
          </a:prstGeom>
        </p:spPr>
      </p:pic>
      <p:pic>
        <p:nvPicPr>
          <p:cNvPr id="28" name="図 27" descr="C１８２.png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518382" y="3278110"/>
            <a:ext cx="682625" cy="1146175"/>
          </a:xfrm>
          <a:prstGeom prst="rect">
            <a:avLst/>
          </a:prstGeom>
        </p:spPr>
      </p:pic>
      <p:pic>
        <p:nvPicPr>
          <p:cNvPr id="29" name="図 28" descr="C１８３.png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255934" y="3275123"/>
            <a:ext cx="669925" cy="1152525"/>
          </a:xfrm>
          <a:prstGeom prst="rect">
            <a:avLst/>
          </a:prstGeom>
        </p:spPr>
      </p:pic>
      <p:pic>
        <p:nvPicPr>
          <p:cNvPr id="30" name="図 29" descr="C２０１.png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090340" y="2825159"/>
            <a:ext cx="1330325" cy="781050"/>
          </a:xfrm>
          <a:prstGeom prst="rect">
            <a:avLst/>
          </a:prstGeom>
        </p:spPr>
      </p:pic>
      <p:pic>
        <p:nvPicPr>
          <p:cNvPr id="31" name="図 30" descr="C２０２.png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085008" y="3274563"/>
            <a:ext cx="676275" cy="1152525"/>
          </a:xfrm>
          <a:prstGeom prst="rect">
            <a:avLst/>
          </a:prstGeom>
        </p:spPr>
      </p:pic>
      <p:pic>
        <p:nvPicPr>
          <p:cNvPr id="32" name="図 31" descr="C２０３.png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803487" y="3275541"/>
            <a:ext cx="676275" cy="1152525"/>
          </a:xfrm>
          <a:prstGeom prst="rect">
            <a:avLst/>
          </a:prstGeom>
        </p:spPr>
      </p:pic>
      <p:pic>
        <p:nvPicPr>
          <p:cNvPr id="33" name="図 32" descr="C２２１.png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652600" y="2840441"/>
            <a:ext cx="1333500" cy="781050"/>
          </a:xfrm>
          <a:prstGeom prst="rect">
            <a:avLst/>
          </a:prstGeom>
        </p:spPr>
      </p:pic>
      <p:pic>
        <p:nvPicPr>
          <p:cNvPr id="34" name="図 33" descr="C２２２.png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633055" y="3279042"/>
            <a:ext cx="682625" cy="1146175"/>
          </a:xfrm>
          <a:prstGeom prst="rect">
            <a:avLst/>
          </a:prstGeom>
        </p:spPr>
      </p:pic>
      <p:pic>
        <p:nvPicPr>
          <p:cNvPr id="35" name="図 34" descr="C２２３.png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367091" y="3278693"/>
            <a:ext cx="676275" cy="1146175"/>
          </a:xfrm>
          <a:prstGeom prst="rect">
            <a:avLst/>
          </a:prstGeom>
        </p:spPr>
      </p:pic>
      <p:pic>
        <p:nvPicPr>
          <p:cNvPr id="36" name="図 35" descr="C２４１.png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29909" y="2839809"/>
            <a:ext cx="1333500" cy="781050"/>
          </a:xfrm>
          <a:prstGeom prst="rect">
            <a:avLst/>
          </a:prstGeom>
        </p:spPr>
      </p:pic>
      <p:pic>
        <p:nvPicPr>
          <p:cNvPr id="37" name="図 36" descr="C２４２.png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24524" y="3291732"/>
            <a:ext cx="682625" cy="1146175"/>
          </a:xfrm>
          <a:prstGeom prst="rect">
            <a:avLst/>
          </a:prstGeom>
        </p:spPr>
      </p:pic>
      <p:pic>
        <p:nvPicPr>
          <p:cNvPr id="38" name="図 37" descr="C２４３.png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931118" y="3289173"/>
            <a:ext cx="676275" cy="1152525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3575460" y="0"/>
            <a:ext cx="206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シールパレット</a:t>
            </a:r>
            <a:endParaRPr kumimoji="1" lang="ja-JP" altLang="en-US" sz="2400" dirty="0"/>
          </a:p>
        </p:txBody>
      </p:sp>
      <p:pic>
        <p:nvPicPr>
          <p:cNvPr id="40" name="図 39" descr="モノ１.png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258903" y="4882535"/>
            <a:ext cx="1333500" cy="781050"/>
          </a:xfrm>
          <a:prstGeom prst="rect">
            <a:avLst/>
          </a:prstGeom>
        </p:spPr>
      </p:pic>
      <p:pic>
        <p:nvPicPr>
          <p:cNvPr id="41" name="図 40" descr="モノ２.png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210580" y="5308380"/>
            <a:ext cx="682625" cy="1146175"/>
          </a:xfrm>
          <a:prstGeom prst="rect">
            <a:avLst/>
          </a:prstGeom>
        </p:spPr>
      </p:pic>
      <p:pic>
        <p:nvPicPr>
          <p:cNvPr id="42" name="図 41" descr="モノ３.png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928919" y="5314335"/>
            <a:ext cx="682625" cy="1158875"/>
          </a:xfrm>
          <a:prstGeom prst="rect">
            <a:avLst/>
          </a:prstGeom>
        </p:spPr>
      </p:pic>
      <p:pic>
        <p:nvPicPr>
          <p:cNvPr id="43" name="図 42" descr="石１.png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689914" y="4882567"/>
            <a:ext cx="1339850" cy="781050"/>
          </a:xfrm>
          <a:prstGeom prst="rect">
            <a:avLst/>
          </a:prstGeom>
        </p:spPr>
      </p:pic>
      <p:pic>
        <p:nvPicPr>
          <p:cNvPr id="44" name="図 43" descr="石２.png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629478" y="5317542"/>
            <a:ext cx="688975" cy="1152525"/>
          </a:xfrm>
          <a:prstGeom prst="rect">
            <a:avLst/>
          </a:prstGeom>
        </p:spPr>
      </p:pic>
      <p:pic>
        <p:nvPicPr>
          <p:cNvPr id="45" name="図 44" descr="石３.png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2358188" y="5308632"/>
            <a:ext cx="695325" cy="1171575"/>
          </a:xfrm>
          <a:prstGeom prst="rect">
            <a:avLst/>
          </a:prstGeom>
        </p:spPr>
      </p:pic>
      <p:pic>
        <p:nvPicPr>
          <p:cNvPr id="46" name="図 45" descr="木１.png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3124175" y="4888776"/>
            <a:ext cx="1317625" cy="768350"/>
          </a:xfrm>
          <a:prstGeom prst="rect">
            <a:avLst/>
          </a:prstGeom>
        </p:spPr>
      </p:pic>
      <p:pic>
        <p:nvPicPr>
          <p:cNvPr id="47" name="図 46" descr="木２.png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3088462" y="5338455"/>
            <a:ext cx="669925" cy="1139825"/>
          </a:xfrm>
          <a:prstGeom prst="rect">
            <a:avLst/>
          </a:prstGeom>
        </p:spPr>
      </p:pic>
      <p:pic>
        <p:nvPicPr>
          <p:cNvPr id="48" name="図 47" descr="木３.png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3809697" y="5324191"/>
            <a:ext cx="663575" cy="1139825"/>
          </a:xfrm>
          <a:prstGeom prst="rect">
            <a:avLst/>
          </a:prstGeom>
        </p:spPr>
      </p:pic>
      <p:pic>
        <p:nvPicPr>
          <p:cNvPr id="49" name="図 48" descr="金１.png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4569412" y="4928648"/>
            <a:ext cx="1342426" cy="704093"/>
          </a:xfrm>
          <a:prstGeom prst="rect">
            <a:avLst/>
          </a:prstGeom>
        </p:spPr>
      </p:pic>
      <p:pic>
        <p:nvPicPr>
          <p:cNvPr id="50" name="図 49" descr="金２.png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4537179" y="5321025"/>
            <a:ext cx="669925" cy="1146175"/>
          </a:xfrm>
          <a:prstGeom prst="rect">
            <a:avLst/>
          </a:prstGeom>
        </p:spPr>
      </p:pic>
      <p:pic>
        <p:nvPicPr>
          <p:cNvPr id="51" name="図 50" descr="金３.png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5232249" y="5317566"/>
            <a:ext cx="688975" cy="1152525"/>
          </a:xfrm>
          <a:prstGeom prst="rect">
            <a:avLst/>
          </a:prstGeom>
        </p:spPr>
      </p:pic>
      <p:pic>
        <p:nvPicPr>
          <p:cNvPr id="52" name="図 51" descr="銀１.png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5988661" y="4926843"/>
            <a:ext cx="1330325" cy="733509"/>
          </a:xfrm>
          <a:prstGeom prst="rect">
            <a:avLst/>
          </a:prstGeom>
        </p:spPr>
      </p:pic>
      <p:pic>
        <p:nvPicPr>
          <p:cNvPr id="53" name="図 52" descr="銀２.png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5959819" y="5304582"/>
            <a:ext cx="669925" cy="1152525"/>
          </a:xfrm>
          <a:prstGeom prst="rect">
            <a:avLst/>
          </a:prstGeom>
        </p:spPr>
      </p:pic>
      <p:pic>
        <p:nvPicPr>
          <p:cNvPr id="54" name="図 53" descr="銀３.png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6684608" y="5314840"/>
            <a:ext cx="682625" cy="1158875"/>
          </a:xfrm>
          <a:prstGeom prst="rect">
            <a:avLst/>
          </a:prstGeom>
        </p:spPr>
      </p:pic>
      <p:pic>
        <p:nvPicPr>
          <p:cNvPr id="55" name="図 54" descr="アイス１.png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7464769" y="4883214"/>
            <a:ext cx="1333500" cy="781050"/>
          </a:xfrm>
          <a:prstGeom prst="rect">
            <a:avLst/>
          </a:prstGeom>
        </p:spPr>
      </p:pic>
      <p:pic>
        <p:nvPicPr>
          <p:cNvPr id="56" name="図 55" descr="アイス２.png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>
            <a:off x="7444079" y="5335564"/>
            <a:ext cx="682625" cy="1146175"/>
          </a:xfrm>
          <a:prstGeom prst="rect">
            <a:avLst/>
          </a:prstGeom>
        </p:spPr>
      </p:pic>
      <p:pic>
        <p:nvPicPr>
          <p:cNvPr id="57" name="図 56" descr="アイス３.png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8162862" y="5315693"/>
            <a:ext cx="682625" cy="11588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図形グループ 20"/>
          <p:cNvGrpSpPr/>
          <p:nvPr/>
        </p:nvGrpSpPr>
        <p:grpSpPr>
          <a:xfrm>
            <a:off x="5087382" y="936644"/>
            <a:ext cx="3765195" cy="4435219"/>
            <a:chOff x="2516020" y="797155"/>
            <a:chExt cx="4699819" cy="5528199"/>
          </a:xfrm>
        </p:grpSpPr>
        <p:pic>
          <p:nvPicPr>
            <p:cNvPr id="20" name="図 19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40643" y="2800597"/>
              <a:ext cx="1317625" cy="1524000"/>
            </a:xfrm>
            <a:prstGeom prst="rect">
              <a:avLst/>
            </a:prstGeom>
          </p:spPr>
        </p:pic>
        <p:pic>
          <p:nvPicPr>
            <p:cNvPr id="10" name="図 9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85044" y="1791706"/>
              <a:ext cx="1317625" cy="1524000"/>
            </a:xfrm>
            <a:prstGeom prst="rect">
              <a:avLst/>
            </a:prstGeom>
          </p:spPr>
        </p:pic>
        <p:pic>
          <p:nvPicPr>
            <p:cNvPr id="2" name="図 1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84499" y="797155"/>
              <a:ext cx="1317625" cy="1524000"/>
            </a:xfrm>
            <a:prstGeom prst="rect">
              <a:avLst/>
            </a:prstGeom>
          </p:spPr>
        </p:pic>
        <p:pic>
          <p:nvPicPr>
            <p:cNvPr id="5" name="図 4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71922" y="1280892"/>
              <a:ext cx="1317625" cy="1524000"/>
            </a:xfrm>
            <a:prstGeom prst="rect">
              <a:avLst/>
            </a:prstGeom>
          </p:spPr>
        </p:pic>
        <p:pic>
          <p:nvPicPr>
            <p:cNvPr id="3" name="図 2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0216" y="1777900"/>
              <a:ext cx="1317625" cy="1524000"/>
            </a:xfrm>
            <a:prstGeom prst="rect">
              <a:avLst/>
            </a:prstGeom>
          </p:spPr>
        </p:pic>
        <p:pic>
          <p:nvPicPr>
            <p:cNvPr id="4" name="図 3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9922" y="2274904"/>
              <a:ext cx="1317625" cy="1524000"/>
            </a:xfrm>
            <a:prstGeom prst="rect">
              <a:avLst/>
            </a:prstGeom>
          </p:spPr>
        </p:pic>
        <p:pic>
          <p:nvPicPr>
            <p:cNvPr id="6" name="図 5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98214" y="2758106"/>
              <a:ext cx="1317625" cy="1524000"/>
            </a:xfrm>
            <a:prstGeom prst="rect">
              <a:avLst/>
            </a:prstGeom>
          </p:spPr>
        </p:pic>
        <p:pic>
          <p:nvPicPr>
            <p:cNvPr id="7" name="図 6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83727" y="3282726"/>
              <a:ext cx="1317625" cy="1524000"/>
            </a:xfrm>
            <a:prstGeom prst="rect">
              <a:avLst/>
            </a:prstGeom>
          </p:spPr>
        </p:pic>
        <p:pic>
          <p:nvPicPr>
            <p:cNvPr id="8" name="図 7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6410" y="3793538"/>
              <a:ext cx="1317625" cy="1524000"/>
            </a:xfrm>
            <a:prstGeom prst="rect">
              <a:avLst/>
            </a:prstGeom>
          </p:spPr>
        </p:pic>
        <p:pic>
          <p:nvPicPr>
            <p:cNvPr id="17" name="図 16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03443" y="4304884"/>
              <a:ext cx="1317625" cy="1524000"/>
            </a:xfrm>
            <a:prstGeom prst="rect">
              <a:avLst/>
            </a:prstGeom>
          </p:spPr>
        </p:pic>
        <p:pic>
          <p:nvPicPr>
            <p:cNvPr id="9" name="図 8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6020" y="4801354"/>
              <a:ext cx="1317625" cy="1524000"/>
            </a:xfrm>
            <a:prstGeom prst="rect">
              <a:avLst/>
            </a:prstGeom>
          </p:spPr>
        </p:pic>
        <p:pic>
          <p:nvPicPr>
            <p:cNvPr id="16" name="図 15" descr="木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26292" y="3849296"/>
              <a:ext cx="1317625" cy="1524000"/>
            </a:xfrm>
            <a:prstGeom prst="rect">
              <a:avLst/>
            </a:prstGeom>
          </p:spPr>
        </p:pic>
        <p:pic>
          <p:nvPicPr>
            <p:cNvPr id="19" name="図 18" descr="シール１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36215" y="3181182"/>
              <a:ext cx="1333500" cy="1146175"/>
            </a:xfrm>
            <a:prstGeom prst="rect">
              <a:avLst/>
            </a:prstGeom>
          </p:spPr>
        </p:pic>
      </p:grpSp>
      <p:pic>
        <p:nvPicPr>
          <p:cNvPr id="23" name="図 22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21" y="2572134"/>
            <a:ext cx="1055597" cy="1222690"/>
          </a:xfrm>
          <a:prstGeom prst="rect">
            <a:avLst/>
          </a:prstGeom>
        </p:spPr>
      </p:pic>
      <p:pic>
        <p:nvPicPr>
          <p:cNvPr id="24" name="図 23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93" y="1762710"/>
            <a:ext cx="1055597" cy="1222690"/>
          </a:xfrm>
          <a:prstGeom prst="rect">
            <a:avLst/>
          </a:prstGeom>
        </p:spPr>
      </p:pic>
      <p:pic>
        <p:nvPicPr>
          <p:cNvPr id="25" name="図 24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56" y="964792"/>
            <a:ext cx="1055597" cy="1222690"/>
          </a:xfrm>
          <a:prstGeom prst="rect">
            <a:avLst/>
          </a:prstGeom>
        </p:spPr>
      </p:pic>
      <p:pic>
        <p:nvPicPr>
          <p:cNvPr id="26" name="図 25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089" y="1352889"/>
            <a:ext cx="1055597" cy="1222690"/>
          </a:xfrm>
          <a:prstGeom prst="rect">
            <a:avLst/>
          </a:prstGeom>
        </p:spPr>
      </p:pic>
      <p:pic>
        <p:nvPicPr>
          <p:cNvPr id="27" name="図 26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665" y="1751634"/>
            <a:ext cx="1055597" cy="1222690"/>
          </a:xfrm>
          <a:prstGeom prst="rect">
            <a:avLst/>
          </a:prstGeom>
        </p:spPr>
      </p:pic>
      <p:pic>
        <p:nvPicPr>
          <p:cNvPr id="28" name="図 27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418" y="2150375"/>
            <a:ext cx="1055597" cy="1222690"/>
          </a:xfrm>
          <a:prstGeom prst="rect">
            <a:avLst/>
          </a:prstGeom>
        </p:spPr>
      </p:pic>
      <p:pic>
        <p:nvPicPr>
          <p:cNvPr id="29" name="図 28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993" y="2538043"/>
            <a:ext cx="1055597" cy="1222690"/>
          </a:xfrm>
          <a:prstGeom prst="rect">
            <a:avLst/>
          </a:prstGeom>
        </p:spPr>
      </p:pic>
      <p:pic>
        <p:nvPicPr>
          <p:cNvPr id="30" name="図 29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478" y="2958941"/>
            <a:ext cx="1055597" cy="1222690"/>
          </a:xfrm>
          <a:prstGeom prst="rect">
            <a:avLst/>
          </a:prstGeom>
        </p:spPr>
      </p:pic>
      <p:pic>
        <p:nvPicPr>
          <p:cNvPr id="31" name="図 30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605" y="3368760"/>
            <a:ext cx="1055597" cy="1222690"/>
          </a:xfrm>
          <a:prstGeom prst="rect">
            <a:avLst/>
          </a:prstGeom>
        </p:spPr>
      </p:pic>
      <p:pic>
        <p:nvPicPr>
          <p:cNvPr id="32" name="図 31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228" y="3779008"/>
            <a:ext cx="1055597" cy="1222690"/>
          </a:xfrm>
          <a:prstGeom prst="rect">
            <a:avLst/>
          </a:prstGeom>
        </p:spPr>
      </p:pic>
      <p:pic>
        <p:nvPicPr>
          <p:cNvPr id="33" name="図 32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395" y="4177321"/>
            <a:ext cx="1055597" cy="1222690"/>
          </a:xfrm>
          <a:prstGeom prst="rect">
            <a:avLst/>
          </a:prstGeom>
        </p:spPr>
      </p:pic>
      <p:pic>
        <p:nvPicPr>
          <p:cNvPr id="34" name="図 33" descr="木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624" y="3413494"/>
            <a:ext cx="1055597" cy="1222690"/>
          </a:xfrm>
          <a:prstGeom prst="rect">
            <a:avLst/>
          </a:prstGeom>
        </p:spPr>
      </p:pic>
      <p:pic>
        <p:nvPicPr>
          <p:cNvPr id="35" name="図 34" descr="シール１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878" y="5419457"/>
            <a:ext cx="1068315" cy="919565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2848134" y="4773126"/>
            <a:ext cx="2007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シールパレットから</a:t>
            </a:r>
            <a:endParaRPr kumimoji="1" lang="en-US" altLang="ja-JP" dirty="0" smtClean="0"/>
          </a:p>
          <a:p>
            <a:r>
              <a:rPr kumimoji="1" lang="ja-JP" altLang="en-US" dirty="0" smtClean="0"/>
              <a:t>コピー＆ペースト</a:t>
            </a:r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569657" y="2596910"/>
            <a:ext cx="1449510" cy="1518631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374439" y="220892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ＤＦＰ勘亭流" charset="2"/>
                <a:ea typeface="ＤＦＰ勘亭流" charset="2"/>
                <a:cs typeface="ＤＦＰ勘亭流" charset="2"/>
              </a:rPr>
              <a:t>「ペンローズの三角形」</a:t>
            </a:r>
            <a:endParaRPr kumimoji="1" lang="ja-JP" altLang="en-US" sz="2800" dirty="0">
              <a:latin typeface="ＤＦＰ勘亭流" charset="2"/>
              <a:ea typeface="ＤＦＰ勘亭流" charset="2"/>
              <a:cs typeface="ＤＦＰ勘亭流" charset="2"/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 rot="5400000" flipH="1" flipV="1">
            <a:off x="203759" y="2244868"/>
            <a:ext cx="2153697" cy="41412"/>
          </a:xfrm>
          <a:prstGeom prst="straightConnector1">
            <a:avLst/>
          </a:prstGeom>
          <a:ln w="38100" cmpd="sng">
            <a:solidFill>
              <a:schemeClr val="bg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1301313" y="1243948"/>
            <a:ext cx="3023267" cy="1974220"/>
          </a:xfrm>
          <a:prstGeom prst="straightConnector1">
            <a:avLst/>
          </a:prstGeom>
          <a:ln w="38100" cmpd="sng">
            <a:solidFill>
              <a:schemeClr val="bg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rot="10800000" flipV="1">
            <a:off x="983802" y="3273394"/>
            <a:ext cx="3368391" cy="1822354"/>
          </a:xfrm>
          <a:prstGeom prst="straightConnector1">
            <a:avLst/>
          </a:prstGeom>
          <a:ln w="38100" cmpd="sng">
            <a:solidFill>
              <a:schemeClr val="bg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rot="5400000" flipH="1" flipV="1">
            <a:off x="569631" y="4613094"/>
            <a:ext cx="953139" cy="13257"/>
          </a:xfrm>
          <a:prstGeom prst="straightConnector1">
            <a:avLst/>
          </a:prstGeom>
          <a:ln w="38100" cmpd="sng">
            <a:solidFill>
              <a:schemeClr val="bg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線吹き出し 2 (枠付き) 56"/>
          <p:cNvSpPr/>
          <p:nvPr/>
        </p:nvSpPr>
        <p:spPr>
          <a:xfrm>
            <a:off x="2785418" y="4713189"/>
            <a:ext cx="2032850" cy="18943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6173"/>
              <a:gd name="adj6" fmla="val -52762"/>
            </a:avLst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226870" y="855956"/>
            <a:ext cx="2629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→</a:t>
            </a:r>
            <a:r>
              <a:rPr kumimoji="1" lang="ja-JP" altLang="en-US" dirty="0" smtClean="0"/>
              <a:t>の順に、キューブを</a:t>
            </a:r>
            <a:endParaRPr kumimoji="1" lang="en-US" altLang="ja-JP" dirty="0" smtClean="0"/>
          </a:p>
          <a:p>
            <a:r>
              <a:rPr lang="en-US" altLang="ja-JP" dirty="0" smtClean="0"/>
              <a:t>【</a:t>
            </a:r>
            <a:r>
              <a:rPr kumimoji="1" lang="ja-JP" altLang="en-US" dirty="0" smtClean="0"/>
              <a:t>最前面表示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でペースト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図形グループ 15"/>
          <p:cNvGrpSpPr/>
          <p:nvPr/>
        </p:nvGrpSpPr>
        <p:grpSpPr>
          <a:xfrm>
            <a:off x="2536033" y="0"/>
            <a:ext cx="3044773" cy="3602126"/>
            <a:chOff x="2335525" y="391933"/>
            <a:chExt cx="4916687" cy="5655227"/>
          </a:xfrm>
        </p:grpSpPr>
        <p:pic>
          <p:nvPicPr>
            <p:cNvPr id="8" name="図 7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2482452"/>
              <a:ext cx="1339850" cy="1555750"/>
            </a:xfrm>
            <a:prstGeom prst="rect">
              <a:avLst/>
            </a:prstGeom>
          </p:spPr>
        </p:pic>
        <p:pic>
          <p:nvPicPr>
            <p:cNvPr id="4" name="図 3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1478183"/>
              <a:ext cx="1339850" cy="1555750"/>
            </a:xfrm>
            <a:prstGeom prst="rect">
              <a:avLst/>
            </a:prstGeom>
          </p:spPr>
        </p:pic>
        <p:pic>
          <p:nvPicPr>
            <p:cNvPr id="5" name="図 4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391933"/>
              <a:ext cx="1339850" cy="1555750"/>
            </a:xfrm>
            <a:prstGeom prst="rect">
              <a:avLst/>
            </a:prstGeom>
          </p:spPr>
        </p:pic>
        <p:pic>
          <p:nvPicPr>
            <p:cNvPr id="2" name="図 1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7645" y="926702"/>
              <a:ext cx="1339850" cy="1555750"/>
            </a:xfrm>
            <a:prstGeom prst="rect">
              <a:avLst/>
            </a:prstGeom>
          </p:spPr>
        </p:pic>
        <p:pic>
          <p:nvPicPr>
            <p:cNvPr id="3" name="図 2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9770" y="1478183"/>
              <a:ext cx="1339850" cy="1555750"/>
            </a:xfrm>
            <a:prstGeom prst="rect">
              <a:avLst/>
            </a:prstGeom>
          </p:spPr>
        </p:pic>
        <p:pic>
          <p:nvPicPr>
            <p:cNvPr id="6" name="図 5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75347" y="1997818"/>
              <a:ext cx="1339850" cy="1555750"/>
            </a:xfrm>
            <a:prstGeom prst="rect">
              <a:avLst/>
            </a:prstGeom>
          </p:spPr>
        </p:pic>
        <p:pic>
          <p:nvPicPr>
            <p:cNvPr id="7" name="図 6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362" y="2532587"/>
              <a:ext cx="1339850" cy="1555750"/>
            </a:xfrm>
            <a:prstGeom prst="rect">
              <a:avLst/>
            </a:prstGeom>
          </p:spPr>
        </p:pic>
        <p:pic>
          <p:nvPicPr>
            <p:cNvPr id="10" name="図 9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41929" y="3017222"/>
              <a:ext cx="1339850" cy="1555750"/>
            </a:xfrm>
            <a:prstGeom prst="rect">
              <a:avLst/>
            </a:prstGeom>
          </p:spPr>
        </p:pic>
        <p:pic>
          <p:nvPicPr>
            <p:cNvPr id="11" name="図 10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8205" y="3470010"/>
              <a:ext cx="1339850" cy="1555750"/>
            </a:xfrm>
            <a:prstGeom prst="rect">
              <a:avLst/>
            </a:prstGeom>
          </p:spPr>
        </p:pic>
        <p:pic>
          <p:nvPicPr>
            <p:cNvPr id="12" name="図 11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37811" y="3990063"/>
              <a:ext cx="1339850" cy="1555750"/>
            </a:xfrm>
            <a:prstGeom prst="rect">
              <a:avLst/>
            </a:prstGeom>
          </p:spPr>
        </p:pic>
        <p:pic>
          <p:nvPicPr>
            <p:cNvPr id="13" name="図 12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35525" y="4491410"/>
              <a:ext cx="1339850" cy="1555750"/>
            </a:xfrm>
            <a:prstGeom prst="rect">
              <a:avLst/>
            </a:prstGeom>
          </p:spPr>
        </p:pic>
        <p:pic>
          <p:nvPicPr>
            <p:cNvPr id="9" name="図 8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3503433"/>
              <a:ext cx="1339850" cy="1555750"/>
            </a:xfrm>
            <a:prstGeom prst="rect">
              <a:avLst/>
            </a:prstGeom>
          </p:spPr>
        </p:pic>
        <p:sp>
          <p:nvSpPr>
            <p:cNvPr id="14" name="平行四辺形 13"/>
            <p:cNvSpPr/>
            <p:nvPr/>
          </p:nvSpPr>
          <p:spPr>
            <a:xfrm rot="5400000">
              <a:off x="2143912" y="3116701"/>
              <a:ext cx="1127663" cy="659578"/>
            </a:xfrm>
            <a:prstGeom prst="parallelogram">
              <a:avLst>
                <a:gd name="adj" fmla="val 57413"/>
              </a:avLst>
            </a:prstGeom>
            <a:gradFill flip="none" rotWithShape="1">
              <a:gsLst>
                <a:gs pos="0">
                  <a:srgbClr val="09FCFF">
                    <a:alpha val="43000"/>
                  </a:srgbClr>
                </a:gs>
                <a:gs pos="75000">
                  <a:srgbClr val="FFFFFF"/>
                </a:gs>
              </a:gsLst>
              <a:lin ang="3120000" scaled="0"/>
              <a:tileRect/>
            </a:gra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平行四辺形 14"/>
            <p:cNvSpPr/>
            <p:nvPr/>
          </p:nvSpPr>
          <p:spPr>
            <a:xfrm rot="9004542">
              <a:off x="2735561" y="3170830"/>
              <a:ext cx="1140811" cy="654164"/>
            </a:xfrm>
            <a:prstGeom prst="parallelogram">
              <a:avLst>
                <a:gd name="adj" fmla="val 57413"/>
              </a:avLst>
            </a:prstGeom>
            <a:gradFill flip="none" rotWithShape="1">
              <a:gsLst>
                <a:gs pos="0">
                  <a:srgbClr val="09FCFF">
                    <a:alpha val="43000"/>
                  </a:srgbClr>
                </a:gs>
                <a:gs pos="80000">
                  <a:srgbClr val="FFFFFF"/>
                </a:gs>
              </a:gsLst>
              <a:lin ang="4260000" scaled="0"/>
              <a:tileRect/>
            </a:gra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/>
        </p:nvGrpSpPr>
        <p:grpSpPr>
          <a:xfrm>
            <a:off x="5330172" y="1721289"/>
            <a:ext cx="3107874" cy="3526136"/>
            <a:chOff x="2335525" y="391933"/>
            <a:chExt cx="4916687" cy="5655227"/>
          </a:xfrm>
        </p:grpSpPr>
        <p:pic>
          <p:nvPicPr>
            <p:cNvPr id="33" name="図 32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2482452"/>
              <a:ext cx="1339850" cy="1555750"/>
            </a:xfrm>
            <a:prstGeom prst="rect">
              <a:avLst/>
            </a:prstGeom>
          </p:spPr>
        </p:pic>
        <p:pic>
          <p:nvPicPr>
            <p:cNvPr id="34" name="図 33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1478183"/>
              <a:ext cx="1339850" cy="1555750"/>
            </a:xfrm>
            <a:prstGeom prst="rect">
              <a:avLst/>
            </a:prstGeom>
          </p:spPr>
        </p:pic>
        <p:pic>
          <p:nvPicPr>
            <p:cNvPr id="35" name="図 34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391933"/>
              <a:ext cx="1339850" cy="1555750"/>
            </a:xfrm>
            <a:prstGeom prst="rect">
              <a:avLst/>
            </a:prstGeom>
          </p:spPr>
        </p:pic>
        <p:pic>
          <p:nvPicPr>
            <p:cNvPr id="36" name="図 35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7645" y="926702"/>
              <a:ext cx="1339850" cy="1555750"/>
            </a:xfrm>
            <a:prstGeom prst="rect">
              <a:avLst/>
            </a:prstGeom>
          </p:spPr>
        </p:pic>
        <p:pic>
          <p:nvPicPr>
            <p:cNvPr id="37" name="図 36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9770" y="1478183"/>
              <a:ext cx="1339850" cy="1555750"/>
            </a:xfrm>
            <a:prstGeom prst="rect">
              <a:avLst/>
            </a:prstGeom>
          </p:spPr>
        </p:pic>
        <p:pic>
          <p:nvPicPr>
            <p:cNvPr id="38" name="図 37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75347" y="1997818"/>
              <a:ext cx="1339850" cy="1555750"/>
            </a:xfrm>
            <a:prstGeom prst="rect">
              <a:avLst/>
            </a:prstGeom>
          </p:spPr>
        </p:pic>
        <p:pic>
          <p:nvPicPr>
            <p:cNvPr id="39" name="図 38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362" y="2532587"/>
              <a:ext cx="1339850" cy="1555750"/>
            </a:xfrm>
            <a:prstGeom prst="rect">
              <a:avLst/>
            </a:prstGeom>
          </p:spPr>
        </p:pic>
        <p:pic>
          <p:nvPicPr>
            <p:cNvPr id="40" name="図 39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41929" y="3017222"/>
              <a:ext cx="1339850" cy="1555750"/>
            </a:xfrm>
            <a:prstGeom prst="rect">
              <a:avLst/>
            </a:prstGeom>
          </p:spPr>
        </p:pic>
        <p:pic>
          <p:nvPicPr>
            <p:cNvPr id="41" name="図 40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8205" y="3470010"/>
              <a:ext cx="1339850" cy="1555750"/>
            </a:xfrm>
            <a:prstGeom prst="rect">
              <a:avLst/>
            </a:prstGeom>
          </p:spPr>
        </p:pic>
        <p:pic>
          <p:nvPicPr>
            <p:cNvPr id="42" name="図 41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37811" y="3990063"/>
              <a:ext cx="1339850" cy="1555750"/>
            </a:xfrm>
            <a:prstGeom prst="rect">
              <a:avLst/>
            </a:prstGeom>
          </p:spPr>
        </p:pic>
        <p:pic>
          <p:nvPicPr>
            <p:cNvPr id="43" name="図 42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35525" y="4491410"/>
              <a:ext cx="1339850" cy="1555750"/>
            </a:xfrm>
            <a:prstGeom prst="rect">
              <a:avLst/>
            </a:prstGeom>
          </p:spPr>
        </p:pic>
        <p:pic>
          <p:nvPicPr>
            <p:cNvPr id="44" name="図 43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3503433"/>
              <a:ext cx="1339850" cy="1555750"/>
            </a:xfrm>
            <a:prstGeom prst="rect">
              <a:avLst/>
            </a:prstGeom>
          </p:spPr>
        </p:pic>
        <p:sp>
          <p:nvSpPr>
            <p:cNvPr id="45" name="平行四辺形 44"/>
            <p:cNvSpPr/>
            <p:nvPr/>
          </p:nvSpPr>
          <p:spPr>
            <a:xfrm rot="5400000">
              <a:off x="2143912" y="3116701"/>
              <a:ext cx="1127663" cy="659578"/>
            </a:xfrm>
            <a:prstGeom prst="parallelogram">
              <a:avLst>
                <a:gd name="adj" fmla="val 57413"/>
              </a:avLst>
            </a:prstGeom>
            <a:gradFill flip="none" rotWithShape="1">
              <a:gsLst>
                <a:gs pos="0">
                  <a:srgbClr val="09FCFF">
                    <a:alpha val="43000"/>
                  </a:srgbClr>
                </a:gs>
                <a:gs pos="75000">
                  <a:srgbClr val="FFFFFF"/>
                </a:gs>
              </a:gsLst>
              <a:lin ang="3120000" scaled="0"/>
              <a:tileRect/>
            </a:gra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平行四辺形 45"/>
            <p:cNvSpPr/>
            <p:nvPr/>
          </p:nvSpPr>
          <p:spPr>
            <a:xfrm rot="9004542">
              <a:off x="2735561" y="3170830"/>
              <a:ext cx="1140811" cy="654164"/>
            </a:xfrm>
            <a:prstGeom prst="parallelogram">
              <a:avLst>
                <a:gd name="adj" fmla="val 57413"/>
              </a:avLst>
            </a:prstGeom>
            <a:gradFill flip="none" rotWithShape="1">
              <a:gsLst>
                <a:gs pos="0">
                  <a:srgbClr val="09FCFF">
                    <a:alpha val="43000"/>
                  </a:srgbClr>
                </a:gs>
                <a:gs pos="80000">
                  <a:srgbClr val="FFFFFF"/>
                </a:gs>
              </a:gsLst>
              <a:lin ang="4260000" scaled="0"/>
              <a:tileRect/>
            </a:gra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図形グループ 30"/>
          <p:cNvGrpSpPr/>
          <p:nvPr/>
        </p:nvGrpSpPr>
        <p:grpSpPr>
          <a:xfrm>
            <a:off x="2519324" y="3242039"/>
            <a:ext cx="3111609" cy="3526137"/>
            <a:chOff x="2335525" y="391933"/>
            <a:chExt cx="4916687" cy="5655227"/>
          </a:xfrm>
        </p:grpSpPr>
        <p:pic>
          <p:nvPicPr>
            <p:cNvPr id="17" name="図 16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2482452"/>
              <a:ext cx="1339850" cy="1555750"/>
            </a:xfrm>
            <a:prstGeom prst="rect">
              <a:avLst/>
            </a:prstGeom>
          </p:spPr>
        </p:pic>
        <p:pic>
          <p:nvPicPr>
            <p:cNvPr id="18" name="図 17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1478183"/>
              <a:ext cx="1339850" cy="1555750"/>
            </a:xfrm>
            <a:prstGeom prst="rect">
              <a:avLst/>
            </a:prstGeom>
          </p:spPr>
        </p:pic>
        <p:pic>
          <p:nvPicPr>
            <p:cNvPr id="19" name="図 18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391933"/>
              <a:ext cx="1339850" cy="1555750"/>
            </a:xfrm>
            <a:prstGeom prst="rect">
              <a:avLst/>
            </a:prstGeom>
          </p:spPr>
        </p:pic>
        <p:pic>
          <p:nvPicPr>
            <p:cNvPr id="20" name="図 19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7645" y="926702"/>
              <a:ext cx="1339850" cy="1555750"/>
            </a:xfrm>
            <a:prstGeom prst="rect">
              <a:avLst/>
            </a:prstGeom>
          </p:spPr>
        </p:pic>
        <p:pic>
          <p:nvPicPr>
            <p:cNvPr id="21" name="図 20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9770" y="1478183"/>
              <a:ext cx="1339850" cy="1555750"/>
            </a:xfrm>
            <a:prstGeom prst="rect">
              <a:avLst/>
            </a:prstGeom>
          </p:spPr>
        </p:pic>
        <p:pic>
          <p:nvPicPr>
            <p:cNvPr id="22" name="図 21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75347" y="1997818"/>
              <a:ext cx="1339850" cy="1555750"/>
            </a:xfrm>
            <a:prstGeom prst="rect">
              <a:avLst/>
            </a:prstGeom>
          </p:spPr>
        </p:pic>
        <p:pic>
          <p:nvPicPr>
            <p:cNvPr id="23" name="図 22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2362" y="2532587"/>
              <a:ext cx="1339850" cy="1555750"/>
            </a:xfrm>
            <a:prstGeom prst="rect">
              <a:avLst/>
            </a:prstGeom>
          </p:spPr>
        </p:pic>
        <p:pic>
          <p:nvPicPr>
            <p:cNvPr id="24" name="図 23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41929" y="3017222"/>
              <a:ext cx="1339850" cy="1555750"/>
            </a:xfrm>
            <a:prstGeom prst="rect">
              <a:avLst/>
            </a:prstGeom>
          </p:spPr>
        </p:pic>
        <p:pic>
          <p:nvPicPr>
            <p:cNvPr id="25" name="図 24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8205" y="3470010"/>
              <a:ext cx="1339850" cy="1555750"/>
            </a:xfrm>
            <a:prstGeom prst="rect">
              <a:avLst/>
            </a:prstGeom>
          </p:spPr>
        </p:pic>
        <p:pic>
          <p:nvPicPr>
            <p:cNvPr id="26" name="図 25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37811" y="3990063"/>
              <a:ext cx="1339850" cy="1555750"/>
            </a:xfrm>
            <a:prstGeom prst="rect">
              <a:avLst/>
            </a:prstGeom>
          </p:spPr>
        </p:pic>
        <p:pic>
          <p:nvPicPr>
            <p:cNvPr id="27" name="図 26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35525" y="4491410"/>
              <a:ext cx="1339850" cy="1555750"/>
            </a:xfrm>
            <a:prstGeom prst="rect">
              <a:avLst/>
            </a:prstGeom>
          </p:spPr>
        </p:pic>
        <p:pic>
          <p:nvPicPr>
            <p:cNvPr id="28" name="図 27" descr="アイス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2390" y="3503433"/>
              <a:ext cx="1339850" cy="1555750"/>
            </a:xfrm>
            <a:prstGeom prst="rect">
              <a:avLst/>
            </a:prstGeom>
          </p:spPr>
        </p:pic>
        <p:sp>
          <p:nvSpPr>
            <p:cNvPr id="29" name="平行四辺形 28"/>
            <p:cNvSpPr/>
            <p:nvPr/>
          </p:nvSpPr>
          <p:spPr>
            <a:xfrm rot="5400000">
              <a:off x="2143912" y="3116701"/>
              <a:ext cx="1127663" cy="659578"/>
            </a:xfrm>
            <a:prstGeom prst="parallelogram">
              <a:avLst>
                <a:gd name="adj" fmla="val 57413"/>
              </a:avLst>
            </a:prstGeom>
            <a:gradFill flip="none" rotWithShape="1">
              <a:gsLst>
                <a:gs pos="0">
                  <a:srgbClr val="09FCFF">
                    <a:alpha val="43000"/>
                  </a:srgbClr>
                </a:gs>
                <a:gs pos="75000">
                  <a:srgbClr val="FFFFFF"/>
                </a:gs>
              </a:gsLst>
              <a:lin ang="3120000" scaled="0"/>
              <a:tileRect/>
            </a:gra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平行四辺形 29"/>
            <p:cNvSpPr/>
            <p:nvPr/>
          </p:nvSpPr>
          <p:spPr>
            <a:xfrm rot="9004542">
              <a:off x="2735561" y="3170830"/>
              <a:ext cx="1140811" cy="654164"/>
            </a:xfrm>
            <a:prstGeom prst="parallelogram">
              <a:avLst>
                <a:gd name="adj" fmla="val 57413"/>
              </a:avLst>
            </a:prstGeom>
            <a:gradFill flip="none" rotWithShape="1">
              <a:gsLst>
                <a:gs pos="0">
                  <a:srgbClr val="09FCFF">
                    <a:alpha val="43000"/>
                  </a:srgbClr>
                </a:gs>
                <a:gs pos="80000">
                  <a:srgbClr val="FFFFFF"/>
                </a:gs>
              </a:gsLst>
              <a:lin ang="4260000" scaled="0"/>
              <a:tileRect/>
            </a:gra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" name="平行四辺形 46"/>
          <p:cNvSpPr/>
          <p:nvPr/>
        </p:nvSpPr>
        <p:spPr>
          <a:xfrm rot="5400000">
            <a:off x="2376004" y="3013459"/>
            <a:ext cx="718271" cy="408459"/>
          </a:xfrm>
          <a:prstGeom prst="parallelogram">
            <a:avLst>
              <a:gd name="adj" fmla="val 57413"/>
            </a:avLst>
          </a:prstGeom>
          <a:gradFill flip="none" rotWithShape="1">
            <a:gsLst>
              <a:gs pos="0">
                <a:srgbClr val="09FCFF">
                  <a:alpha val="43000"/>
                </a:srgbClr>
              </a:gs>
              <a:gs pos="75000">
                <a:srgbClr val="FFFFFF"/>
              </a:gs>
            </a:gsLst>
            <a:lin ang="3120000" scaled="0"/>
            <a:tileRect/>
          </a:gra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平行四辺形 47"/>
          <p:cNvSpPr/>
          <p:nvPr/>
        </p:nvSpPr>
        <p:spPr>
          <a:xfrm rot="9004542">
            <a:off x="2769075" y="3008681"/>
            <a:ext cx="706474" cy="416673"/>
          </a:xfrm>
          <a:prstGeom prst="parallelogram">
            <a:avLst>
              <a:gd name="adj" fmla="val 57413"/>
            </a:avLst>
          </a:prstGeom>
          <a:gradFill flip="none" rotWithShape="1">
            <a:gsLst>
              <a:gs pos="0">
                <a:srgbClr val="09FCFF">
                  <a:alpha val="43000"/>
                </a:srgbClr>
              </a:gs>
              <a:gs pos="80000">
                <a:srgbClr val="FFFFFF"/>
              </a:gs>
            </a:gsLst>
            <a:lin ang="4260000" scaled="0"/>
            <a:tileRect/>
          </a:gra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60</Words>
  <Application>Microsoft Macintosh PowerPoint</Application>
  <PresentationFormat>画面に合わせる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スライド 1</vt:lpstr>
      <vt:lpstr>スライド 2</vt:lpstr>
      <vt:lpstr>スライド 3</vt:lpstr>
      <vt:lpstr>スライド 4</vt:lpstr>
      <vt:lpstr>スライド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辻 政宏</dc:creator>
  <cp:lastModifiedBy>辻 政宏</cp:lastModifiedBy>
  <cp:revision>3</cp:revision>
  <dcterms:created xsi:type="dcterms:W3CDTF">2014-02-12T06:16:42Z</dcterms:created>
  <dcterms:modified xsi:type="dcterms:W3CDTF">2014-02-12T11:50:02Z</dcterms:modified>
</cp:coreProperties>
</file>