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2" r:id="rId3"/>
    <p:sldId id="285" r:id="rId4"/>
    <p:sldId id="286" r:id="rId5"/>
    <p:sldId id="289" r:id="rId6"/>
    <p:sldId id="287" r:id="rId7"/>
    <p:sldId id="288" r:id="rId8"/>
    <p:sldId id="290" r:id="rId9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2704"/>
    <a:srgbClr val="6666FF"/>
    <a:srgbClr val="FF0000"/>
    <a:srgbClr val="FF96E3"/>
    <a:srgbClr val="CDA3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124D-60CE-47ED-916F-535F66B3A23C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CE37-5DBF-46FC-A1A1-F64EDAFD34B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6435-9EDB-465B-8B97-99801D13BAD5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B9E5-B737-449B-A512-AB3855B2C2E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B826D-27AE-41CA-89FA-0B6AFE4E3F31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9EE5-D183-4430-9C7D-50F0BE184F5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D165-D848-4AE0-AD26-08BFBAF1D360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FD0B-5D85-4FD3-951A-87FBBC279C0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59D60-C2D1-46C9-91E2-F16BA4479AA5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C6DE-AAC6-4623-9613-BBDB5198E91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5B35A-E1FB-426E-8D11-3E48369129E5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27DE-210F-4688-A19E-8C7D1AC8889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C8729-E678-46BC-B808-AC5D9CEA57D7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4BE6-CCF0-4892-B8CF-64D0FE80BCD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0E86D-CC0C-4ABE-9013-A0BA4D977E5B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3D2CD-E04C-4C10-AD76-5F194DAF4D5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7B0C-9B13-4331-A577-0363DB80C8BE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C0F0-5632-482C-BE1B-8F300787020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A5F5-21C6-429A-BF91-3B52C8303DE2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80C2-AF89-4C96-94EA-A484403D2A7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F907-FCA8-4D5B-80CD-6855AA6F2D25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3FC3-E43B-481F-840D-ABDE9BA9A96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CBD648-0786-4C39-998C-E3F755AF5663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35F3D2-CA9F-4AE3-93BE-3353AD11CC3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黄金比サーク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7363" y="285750"/>
            <a:ext cx="62484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57"/>
          <p:cNvSpPr>
            <a:spLocks noChangeArrowheads="1"/>
          </p:cNvSpPr>
          <p:nvPr/>
        </p:nvSpPr>
        <p:spPr bwMode="auto">
          <a:xfrm>
            <a:off x="2767013" y="2608263"/>
            <a:ext cx="1963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 sz="4000"/>
              <a:t>137.5°</a:t>
            </a:r>
            <a:endParaRPr lang="ja-JP" altLang="en-US" sz="4000"/>
          </a:p>
        </p:txBody>
      </p:sp>
      <p:sp>
        <p:nvSpPr>
          <p:cNvPr id="14339" name="Rectangle 58"/>
          <p:cNvSpPr>
            <a:spLocks noChangeArrowheads="1"/>
          </p:cNvSpPr>
          <p:nvPr/>
        </p:nvSpPr>
        <p:spPr bwMode="auto">
          <a:xfrm>
            <a:off x="5472113" y="3341688"/>
            <a:ext cx="1963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 sz="4000"/>
              <a:t>222.5°</a:t>
            </a:r>
            <a:endParaRPr lang="ja-JP" altLang="en-US" sz="40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1613" y="65088"/>
            <a:ext cx="2698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ja-JP" altLang="en-US" sz="6600">
                <a:latin typeface="Arial Black" pitchFamily="34" charset="0"/>
                <a:ea typeface="ＤＦ平成明朝体W7" pitchFamily="1" charset="-128"/>
              </a:rPr>
              <a:t>美角</a:t>
            </a:r>
            <a:r>
              <a:rPr lang="en-US" altLang="ja-JP" sz="6600">
                <a:latin typeface="Arial Black" pitchFamily="34" charset="0"/>
                <a:ea typeface="ＤＦ平成明朝体W7" pitchFamily="1" charset="-128"/>
              </a:rPr>
              <a:t>°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96875" y="1420813"/>
            <a:ext cx="11223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altLang="ja-JP" sz="3200">
                <a:latin typeface="Impact" pitchFamily="34" charset="0"/>
                <a:ea typeface="Gungsuh" pitchFamily="18" charset="-127"/>
              </a:rPr>
              <a:t>Mi </a:t>
            </a:r>
          </a:p>
          <a:p>
            <a:pPr defTabSz="914400"/>
            <a:r>
              <a:rPr lang="en-US" altLang="ja-JP" sz="3200">
                <a:latin typeface="Impact" pitchFamily="34" charset="0"/>
                <a:ea typeface="Gungsuh" pitchFamily="18" charset="-127"/>
              </a:rPr>
              <a:t>Kaku </a:t>
            </a:r>
          </a:p>
          <a:p>
            <a:pPr defTabSz="914400"/>
            <a:r>
              <a:rPr lang="en-US" altLang="ja-JP" sz="3200">
                <a:latin typeface="Impact" pitchFamily="34" charset="0"/>
                <a:ea typeface="Gungsuh" pitchFamily="18" charset="-127"/>
              </a:rPr>
              <a:t>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黄金比サーク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300797" flipH="1">
            <a:off x="588963" y="1806575"/>
            <a:ext cx="338455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6" descr="黄金比サーク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59355" flipH="1">
            <a:off x="594519" y="1181894"/>
            <a:ext cx="448627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黄金比サーク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397672" flipH="1">
            <a:off x="596900" y="161926"/>
            <a:ext cx="6211887" cy="62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黄金比サーク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27" flipH="1">
            <a:off x="588963" y="2390775"/>
            <a:ext cx="2192337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黄金比サーク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070427" flipH="1">
            <a:off x="588963" y="-844550"/>
            <a:ext cx="8139112" cy="816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スライド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3"/>
            <a:ext cx="4457700" cy="3343275"/>
          </a:xfrm>
          <a:prstGeom prst="rect">
            <a:avLst/>
          </a:prstGeom>
          <a:noFill/>
        </p:spPr>
      </p:pic>
      <p:pic>
        <p:nvPicPr>
          <p:cNvPr id="29701" name="Picture 5" descr="スライド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144463"/>
            <a:ext cx="4457700" cy="3343275"/>
          </a:xfrm>
          <a:prstGeom prst="rect">
            <a:avLst/>
          </a:prstGeom>
          <a:noFill/>
        </p:spPr>
      </p:pic>
      <p:pic>
        <p:nvPicPr>
          <p:cNvPr id="29702" name="Picture 6" descr="スライド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87738"/>
            <a:ext cx="4457700" cy="3343275"/>
          </a:xfrm>
          <a:prstGeom prst="rect">
            <a:avLst/>
          </a:prstGeom>
          <a:noFill/>
        </p:spPr>
      </p:pic>
      <p:pic>
        <p:nvPicPr>
          <p:cNvPr id="29703" name="Picture 7" descr="スライド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6300" y="3487738"/>
            <a:ext cx="4457700" cy="3343275"/>
          </a:xfrm>
          <a:prstGeom prst="rect">
            <a:avLst/>
          </a:prstGeom>
          <a:noFill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259263" y="933450"/>
            <a:ext cx="8540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defTabSz="914400"/>
            <a:r>
              <a:rPr lang="ja-JP" altLang="en-US" sz="4400">
                <a:ea typeface="HG正楷書体-PRO" pitchFamily="66" charset="-128"/>
              </a:rPr>
              <a:t>なぜ，十時十分？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2925" cy="3263900"/>
          </a:xfrm>
          <a:prstGeom prst="rect">
            <a:avLst/>
          </a:prstGeom>
          <a:noFill/>
        </p:spPr>
      </p:pic>
      <p:pic>
        <p:nvPicPr>
          <p:cNvPr id="30725" name="Picture 5" descr="スライド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3109913"/>
            <a:ext cx="4352925" cy="3263900"/>
          </a:xfrm>
          <a:prstGeom prst="rect">
            <a:avLst/>
          </a:prstGeom>
          <a:noFill/>
        </p:spPr>
      </p:pic>
      <p:pic>
        <p:nvPicPr>
          <p:cNvPr id="30726" name="Picture 6" descr="スライド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1075" y="0"/>
            <a:ext cx="4352925" cy="3263900"/>
          </a:xfrm>
          <a:prstGeom prst="rect">
            <a:avLst/>
          </a:prstGeom>
          <a:noFill/>
        </p:spPr>
      </p:pic>
      <p:pic>
        <p:nvPicPr>
          <p:cNvPr id="30727" name="Picture 7" descr="スライド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5825"/>
            <a:ext cx="4352925" cy="3263900"/>
          </a:xfrm>
          <a:prstGeom prst="rect">
            <a:avLst/>
          </a:prstGeom>
          <a:noFill/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424363" y="765175"/>
            <a:ext cx="671512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defTabSz="914400"/>
            <a:r>
              <a:rPr lang="ja-JP" altLang="en-US" sz="3200">
                <a:ea typeface="HG正楷書体-PRO" pitchFamily="66" charset="-128"/>
              </a:rPr>
              <a:t>「</a:t>
            </a:r>
            <a:r>
              <a:rPr lang="ja-JP" altLang="en-US" sz="3200" b="1">
                <a:ea typeface="HG正楷書体-PRO" pitchFamily="66" charset="-128"/>
              </a:rPr>
              <a:t>へ</a:t>
            </a:r>
            <a:r>
              <a:rPr lang="ja-JP" altLang="en-US" sz="3200">
                <a:ea typeface="HG正楷書体-PRO" pitchFamily="66" charset="-128"/>
              </a:rPr>
              <a:t>」をきれいに書くと？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スライド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408238" y="390525"/>
            <a:ext cx="4264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ja-JP" altLang="en-US" sz="3200" b="1">
                <a:ea typeface="HG正楷書体-PRO" pitchFamily="66" charset="-128"/>
              </a:rPr>
              <a:t>美しいものは，強い？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スライド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210550" y="327025"/>
            <a:ext cx="73342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14400"/>
            <a:endParaRPr lang="ja-JP" altLang="en-US" sz="1800"/>
          </a:p>
          <a:p>
            <a:pPr defTabSz="914400"/>
            <a:endParaRPr lang="ja-JP" altLang="en-US" sz="180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369300" y="327025"/>
            <a:ext cx="549275" cy="6356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14400"/>
            <a:r>
              <a:rPr lang="ja-JP" altLang="en-US" sz="2400" b="1">
                <a:ea typeface="HG正楷書体-PRO" pitchFamily="66" charset="-128"/>
              </a:rPr>
              <a:t>　世界文化遺産登録された「富士山」は？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スライド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6388" y="5778500"/>
            <a:ext cx="4470400" cy="5191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b="1">
                <a:ea typeface="HG正楷書体-PRO" pitchFamily="66" charset="-128"/>
              </a:rPr>
              <a:t>北斎の「富士山」は・・・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黄金比サーク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412750"/>
            <a:ext cx="39481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黄金比サークル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5675" y="2613025"/>
            <a:ext cx="39481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52</Words>
  <Application>Microsoft Macintosh PowerPoint</Application>
  <PresentationFormat>画面に合わせる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Arial</vt:lpstr>
      <vt:lpstr>ＭＳ Ｐゴシック</vt:lpstr>
      <vt:lpstr>Calibri</vt:lpstr>
      <vt:lpstr>Arial Black</vt:lpstr>
      <vt:lpstr>ＤＦ平成明朝体W7</vt:lpstr>
      <vt:lpstr>Impact</vt:lpstr>
      <vt:lpstr>Gungsuh</vt:lpstr>
      <vt:lpstr>HG正楷書体-PRO</vt:lpstr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辻 政宏</dc:creator>
  <cp:lastModifiedBy>東山中学校職員</cp:lastModifiedBy>
  <cp:revision>16</cp:revision>
  <dcterms:created xsi:type="dcterms:W3CDTF">2013-06-24T15:28:55Z</dcterms:created>
  <dcterms:modified xsi:type="dcterms:W3CDTF">2013-06-26T05:54:50Z</dcterms:modified>
</cp:coreProperties>
</file>